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9" r:id="rId2"/>
  </p:sldIdLst>
  <p:sldSz cx="14211300" cy="201041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147" autoAdjust="0"/>
  </p:normalViewPr>
  <p:slideViewPr>
    <p:cSldViewPr>
      <p:cViewPr>
        <p:scale>
          <a:sx n="30" d="100"/>
          <a:sy n="30" d="100"/>
        </p:scale>
        <p:origin x="460" y="-212"/>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508" cy="497743"/>
          </a:xfrm>
          <a:prstGeom prst="rect">
            <a:avLst/>
          </a:prstGeom>
        </p:spPr>
        <p:txBody>
          <a:bodyPr vert="horz" lIns="44559" tIns="22279" rIns="44559" bIns="22279" rtlCol="0"/>
          <a:lstStyle>
            <a:lvl1pPr algn="l">
              <a:defRPr sz="600"/>
            </a:lvl1pPr>
          </a:lstStyle>
          <a:p>
            <a:endParaRPr lang="en-GB"/>
          </a:p>
        </p:txBody>
      </p:sp>
      <p:sp>
        <p:nvSpPr>
          <p:cNvPr id="3" name="Date Placeholder 2"/>
          <p:cNvSpPr>
            <a:spLocks noGrp="1"/>
          </p:cNvSpPr>
          <p:nvPr>
            <p:ph type="dt" idx="1"/>
          </p:nvPr>
        </p:nvSpPr>
        <p:spPr>
          <a:xfrm>
            <a:off x="3850649" y="0"/>
            <a:ext cx="2945507" cy="497743"/>
          </a:xfrm>
          <a:prstGeom prst="rect">
            <a:avLst/>
          </a:prstGeom>
        </p:spPr>
        <p:txBody>
          <a:bodyPr vert="horz" lIns="44559" tIns="22279" rIns="44559" bIns="22279" rtlCol="0"/>
          <a:lstStyle>
            <a:lvl1pPr algn="r">
              <a:defRPr sz="600"/>
            </a:lvl1pPr>
          </a:lstStyle>
          <a:p>
            <a:fld id="{A906297C-F50C-4C7C-936E-74E889B997BE}" type="datetimeFigureOut">
              <a:rPr lang="en-GB" smtClean="0"/>
              <a:t>17/07/2025</a:t>
            </a:fld>
            <a:endParaRPr lang="en-GB"/>
          </a:p>
        </p:txBody>
      </p:sp>
      <p:sp>
        <p:nvSpPr>
          <p:cNvPr id="4" name="Slide Image Placeholder 3"/>
          <p:cNvSpPr>
            <a:spLocks noGrp="1" noRot="1" noChangeAspect="1"/>
          </p:cNvSpPr>
          <p:nvPr>
            <p:ph type="sldImg" idx="2"/>
          </p:nvPr>
        </p:nvSpPr>
        <p:spPr>
          <a:xfrm>
            <a:off x="2216150" y="1241425"/>
            <a:ext cx="2365375" cy="3349625"/>
          </a:xfrm>
          <a:prstGeom prst="rect">
            <a:avLst/>
          </a:prstGeom>
          <a:noFill/>
          <a:ln w="12700">
            <a:solidFill>
              <a:prstClr val="black"/>
            </a:solidFill>
          </a:ln>
        </p:spPr>
        <p:txBody>
          <a:bodyPr vert="horz" lIns="44559" tIns="22279" rIns="44559" bIns="22279" rtlCol="0" anchor="ctr"/>
          <a:lstStyle/>
          <a:p>
            <a:endParaRPr lang="en-GB"/>
          </a:p>
        </p:txBody>
      </p:sp>
      <p:sp>
        <p:nvSpPr>
          <p:cNvPr id="5" name="Notes Placeholder 4"/>
          <p:cNvSpPr>
            <a:spLocks noGrp="1"/>
          </p:cNvSpPr>
          <p:nvPr>
            <p:ph type="body" sz="quarter" idx="3"/>
          </p:nvPr>
        </p:nvSpPr>
        <p:spPr>
          <a:xfrm>
            <a:off x="679616" y="4777548"/>
            <a:ext cx="5438444" cy="3908261"/>
          </a:xfrm>
          <a:prstGeom prst="rect">
            <a:avLst/>
          </a:prstGeom>
        </p:spPr>
        <p:txBody>
          <a:bodyPr vert="horz" lIns="44559" tIns="22279" rIns="44559" bIns="2227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895"/>
            <a:ext cx="2945508" cy="497743"/>
          </a:xfrm>
          <a:prstGeom prst="rect">
            <a:avLst/>
          </a:prstGeom>
        </p:spPr>
        <p:txBody>
          <a:bodyPr vert="horz" lIns="44559" tIns="22279" rIns="44559" bIns="22279" rtlCol="0" anchor="b"/>
          <a:lstStyle>
            <a:lvl1pPr algn="l">
              <a:defRPr sz="600"/>
            </a:lvl1pPr>
          </a:lstStyle>
          <a:p>
            <a:endParaRPr lang="en-GB"/>
          </a:p>
        </p:txBody>
      </p:sp>
      <p:sp>
        <p:nvSpPr>
          <p:cNvPr id="7" name="Slide Number Placeholder 6"/>
          <p:cNvSpPr>
            <a:spLocks noGrp="1"/>
          </p:cNvSpPr>
          <p:nvPr>
            <p:ph type="sldNum" sz="quarter" idx="5"/>
          </p:nvPr>
        </p:nvSpPr>
        <p:spPr>
          <a:xfrm>
            <a:off x="3850649" y="9428895"/>
            <a:ext cx="2945507" cy="497743"/>
          </a:xfrm>
          <a:prstGeom prst="rect">
            <a:avLst/>
          </a:prstGeom>
        </p:spPr>
        <p:txBody>
          <a:bodyPr vert="horz" lIns="44559" tIns="22279" rIns="44559" bIns="22279" rtlCol="0" anchor="b"/>
          <a:lstStyle>
            <a:lvl1pPr algn="r">
              <a:defRPr sz="600"/>
            </a:lvl1pPr>
          </a:lstStyle>
          <a:p>
            <a:fld id="{A4423B45-9383-42F8-8EEC-AFBBE4D42908}" type="slidenum">
              <a:rPr lang="en-GB" smtClean="0"/>
              <a:t>‹#›</a:t>
            </a:fld>
            <a:endParaRPr lang="en-GB"/>
          </a:p>
        </p:txBody>
      </p:sp>
    </p:spTree>
    <p:extLst>
      <p:ext uri="{BB962C8B-B14F-4D97-AF65-F5344CB8AC3E}">
        <p14:creationId xmlns:p14="http://schemas.microsoft.com/office/powerpoint/2010/main" val="344065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4423B45-9383-42F8-8EEC-AFBBE4D42908}" type="slidenum">
              <a:rPr lang="en-GB" smtClean="0"/>
              <a:t>1</a:t>
            </a:fld>
            <a:endParaRPr lang="en-GB"/>
          </a:p>
        </p:txBody>
      </p:sp>
    </p:spTree>
    <p:extLst>
      <p:ext uri="{BB962C8B-B14F-4D97-AF65-F5344CB8AC3E}">
        <p14:creationId xmlns:p14="http://schemas.microsoft.com/office/powerpoint/2010/main" val="21081496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object 133"/>
          <p:cNvSpPr/>
          <p:nvPr/>
        </p:nvSpPr>
        <p:spPr>
          <a:xfrm rot="21600000">
            <a:off x="4712759" y="5164234"/>
            <a:ext cx="7404543" cy="2942001"/>
          </a:xfrm>
          <a:custGeom>
            <a:avLst/>
            <a:gdLst/>
            <a:ahLst/>
            <a:cxnLst/>
            <a:rect l="l" t="t" r="r" b="b"/>
            <a:pathLst>
              <a:path w="7718794" h="3188738">
                <a:moveTo>
                  <a:pt x="545168" y="3188738"/>
                </a:moveTo>
                <a:lnTo>
                  <a:pt x="6124433" y="3188738"/>
                </a:lnTo>
                <a:lnTo>
                  <a:pt x="6255196" y="3183453"/>
                </a:lnTo>
                <a:lnTo>
                  <a:pt x="6383047" y="3167871"/>
                </a:lnTo>
                <a:lnTo>
                  <a:pt x="6507578" y="3142402"/>
                </a:lnTo>
                <a:lnTo>
                  <a:pt x="6628376" y="3107456"/>
                </a:lnTo>
                <a:lnTo>
                  <a:pt x="6745032" y="3063445"/>
                </a:lnTo>
                <a:lnTo>
                  <a:pt x="6857135" y="3010778"/>
                </a:lnTo>
                <a:lnTo>
                  <a:pt x="6964276" y="2949865"/>
                </a:lnTo>
                <a:lnTo>
                  <a:pt x="7066044" y="2881118"/>
                </a:lnTo>
                <a:lnTo>
                  <a:pt x="7162028" y="2804945"/>
                </a:lnTo>
                <a:lnTo>
                  <a:pt x="7251818" y="2721759"/>
                </a:lnTo>
                <a:lnTo>
                  <a:pt x="7335004" y="2631968"/>
                </a:lnTo>
                <a:lnTo>
                  <a:pt x="7411176" y="2535983"/>
                </a:lnTo>
                <a:lnTo>
                  <a:pt x="7479923" y="2434215"/>
                </a:lnTo>
                <a:lnTo>
                  <a:pt x="7540835" y="2327074"/>
                </a:lnTo>
                <a:lnTo>
                  <a:pt x="7593502" y="2214970"/>
                </a:lnTo>
                <a:lnTo>
                  <a:pt x="7637512" y="2098313"/>
                </a:lnTo>
                <a:lnTo>
                  <a:pt x="7672458" y="1977515"/>
                </a:lnTo>
                <a:lnTo>
                  <a:pt x="7697926" y="1852984"/>
                </a:lnTo>
                <a:lnTo>
                  <a:pt x="7713508" y="1725132"/>
                </a:lnTo>
                <a:lnTo>
                  <a:pt x="7718794" y="1594369"/>
                </a:lnTo>
                <a:lnTo>
                  <a:pt x="7713508" y="1463606"/>
                </a:lnTo>
                <a:lnTo>
                  <a:pt x="7697926" y="1335754"/>
                </a:lnTo>
                <a:lnTo>
                  <a:pt x="7672458" y="1211223"/>
                </a:lnTo>
                <a:lnTo>
                  <a:pt x="7637512" y="1090425"/>
                </a:lnTo>
                <a:lnTo>
                  <a:pt x="7593502" y="973768"/>
                </a:lnTo>
                <a:lnTo>
                  <a:pt x="7540835" y="861664"/>
                </a:lnTo>
                <a:lnTo>
                  <a:pt x="7479923" y="754523"/>
                </a:lnTo>
                <a:lnTo>
                  <a:pt x="7411176" y="652755"/>
                </a:lnTo>
                <a:lnTo>
                  <a:pt x="7335004" y="556770"/>
                </a:lnTo>
                <a:lnTo>
                  <a:pt x="7251818" y="466979"/>
                </a:lnTo>
                <a:lnTo>
                  <a:pt x="7162028" y="383793"/>
                </a:lnTo>
                <a:lnTo>
                  <a:pt x="7066044" y="307620"/>
                </a:lnTo>
                <a:lnTo>
                  <a:pt x="6964276" y="238873"/>
                </a:lnTo>
                <a:lnTo>
                  <a:pt x="6857135" y="177960"/>
                </a:lnTo>
                <a:lnTo>
                  <a:pt x="6745032" y="125293"/>
                </a:lnTo>
                <a:lnTo>
                  <a:pt x="6628376" y="81281"/>
                </a:lnTo>
                <a:lnTo>
                  <a:pt x="6507578" y="46336"/>
                </a:lnTo>
                <a:lnTo>
                  <a:pt x="6383047" y="20867"/>
                </a:lnTo>
                <a:lnTo>
                  <a:pt x="6255196" y="5285"/>
                </a:lnTo>
                <a:lnTo>
                  <a:pt x="6124433" y="0"/>
                </a:lnTo>
                <a:lnTo>
                  <a:pt x="0" y="0"/>
                </a:lnTo>
              </a:path>
            </a:pathLst>
          </a:custGeom>
          <a:ln w="2613320">
            <a:solidFill>
              <a:srgbClr val="3B4593"/>
            </a:solidFill>
          </a:ln>
        </p:spPr>
        <p:txBody>
          <a:bodyPr wrap="square" lIns="0" tIns="0" rIns="0" bIns="0" rtlCol="0">
            <a:noAutofit/>
          </a:bodyPr>
          <a:lstStyle/>
          <a:p>
            <a:endParaRPr dirty="0"/>
          </a:p>
        </p:txBody>
      </p:sp>
      <p:sp>
        <p:nvSpPr>
          <p:cNvPr id="130" name="object 130"/>
          <p:cNvSpPr/>
          <p:nvPr/>
        </p:nvSpPr>
        <p:spPr>
          <a:xfrm>
            <a:off x="2816667" y="3573436"/>
            <a:ext cx="3096210" cy="1594369"/>
          </a:xfrm>
          <a:custGeom>
            <a:avLst/>
            <a:gdLst/>
            <a:ahLst/>
            <a:cxnLst/>
            <a:rect l="l" t="t" r="r" b="b"/>
            <a:pathLst>
              <a:path w="3096210" h="1594369">
                <a:moveTo>
                  <a:pt x="3096210" y="1594369"/>
                </a:moveTo>
                <a:lnTo>
                  <a:pt x="1594361" y="1594369"/>
                </a:lnTo>
                <a:lnTo>
                  <a:pt x="1463597" y="1589084"/>
                </a:lnTo>
                <a:lnTo>
                  <a:pt x="1335746" y="1573501"/>
                </a:lnTo>
                <a:lnTo>
                  <a:pt x="1211215" y="1548032"/>
                </a:lnTo>
                <a:lnTo>
                  <a:pt x="1090417" y="1513087"/>
                </a:lnTo>
                <a:lnTo>
                  <a:pt x="973761" y="1469076"/>
                </a:lnTo>
                <a:lnTo>
                  <a:pt x="861658" y="1416408"/>
                </a:lnTo>
                <a:lnTo>
                  <a:pt x="754517" y="1355496"/>
                </a:lnTo>
                <a:lnTo>
                  <a:pt x="652749" y="1286748"/>
                </a:lnTo>
                <a:lnTo>
                  <a:pt x="556765" y="1210576"/>
                </a:lnTo>
                <a:lnTo>
                  <a:pt x="466975" y="1127389"/>
                </a:lnTo>
                <a:lnTo>
                  <a:pt x="383789" y="1037598"/>
                </a:lnTo>
                <a:lnTo>
                  <a:pt x="307617" y="941614"/>
                </a:lnTo>
                <a:lnTo>
                  <a:pt x="238870" y="839845"/>
                </a:lnTo>
                <a:lnTo>
                  <a:pt x="177958" y="732704"/>
                </a:lnTo>
                <a:lnTo>
                  <a:pt x="125292" y="620600"/>
                </a:lnTo>
                <a:lnTo>
                  <a:pt x="81281" y="503944"/>
                </a:lnTo>
                <a:lnTo>
                  <a:pt x="46336" y="383145"/>
                </a:lnTo>
                <a:lnTo>
                  <a:pt x="20867" y="258615"/>
                </a:lnTo>
                <a:lnTo>
                  <a:pt x="5285" y="130763"/>
                </a:lnTo>
                <a:lnTo>
                  <a:pt x="0" y="0"/>
                </a:lnTo>
              </a:path>
            </a:pathLst>
          </a:custGeom>
          <a:ln w="2613320">
            <a:solidFill>
              <a:srgbClr val="3B4593"/>
            </a:solidFill>
          </a:ln>
        </p:spPr>
        <p:txBody>
          <a:bodyPr wrap="square" lIns="0" tIns="0" rIns="0" bIns="0" rtlCol="0">
            <a:noAutofit/>
          </a:bodyPr>
          <a:lstStyle/>
          <a:p>
            <a:endParaRPr/>
          </a:p>
        </p:txBody>
      </p:sp>
      <p:sp>
        <p:nvSpPr>
          <p:cNvPr id="134" name="object 134"/>
          <p:cNvSpPr/>
          <p:nvPr/>
        </p:nvSpPr>
        <p:spPr>
          <a:xfrm>
            <a:off x="4036582" y="11390086"/>
            <a:ext cx="9382807" cy="3822291"/>
          </a:xfrm>
          <a:custGeom>
            <a:avLst/>
            <a:gdLst/>
            <a:ahLst/>
            <a:cxnLst/>
            <a:rect l="l" t="t" r="r" b="b"/>
            <a:pathLst>
              <a:path w="6239309" h="3188738">
                <a:moveTo>
                  <a:pt x="0" y="3188738"/>
                </a:moveTo>
                <a:lnTo>
                  <a:pt x="4644939" y="3188738"/>
                </a:lnTo>
                <a:lnTo>
                  <a:pt x="4775702" y="3183453"/>
                </a:lnTo>
                <a:lnTo>
                  <a:pt x="4903554" y="3167871"/>
                </a:lnTo>
                <a:lnTo>
                  <a:pt x="5028085" y="3142401"/>
                </a:lnTo>
                <a:lnTo>
                  <a:pt x="5148884" y="3107456"/>
                </a:lnTo>
                <a:lnTo>
                  <a:pt x="5265540" y="3063444"/>
                </a:lnTo>
                <a:lnTo>
                  <a:pt x="5377644" y="3010776"/>
                </a:lnTo>
                <a:lnTo>
                  <a:pt x="5484785" y="2949863"/>
                </a:lnTo>
                <a:lnTo>
                  <a:pt x="5586553" y="2881115"/>
                </a:lnTo>
                <a:lnTo>
                  <a:pt x="5682538" y="2804942"/>
                </a:lnTo>
                <a:lnTo>
                  <a:pt x="5772329" y="2721754"/>
                </a:lnTo>
                <a:lnTo>
                  <a:pt x="5855516" y="2631963"/>
                </a:lnTo>
                <a:lnTo>
                  <a:pt x="5931688" y="2535978"/>
                </a:lnTo>
                <a:lnTo>
                  <a:pt x="6000436" y="2434209"/>
                </a:lnTo>
                <a:lnTo>
                  <a:pt x="6061348" y="2327067"/>
                </a:lnTo>
                <a:lnTo>
                  <a:pt x="6114015" y="2214963"/>
                </a:lnTo>
                <a:lnTo>
                  <a:pt x="6158027" y="2098306"/>
                </a:lnTo>
                <a:lnTo>
                  <a:pt x="6192972" y="1977507"/>
                </a:lnTo>
                <a:lnTo>
                  <a:pt x="6218441" y="1852976"/>
                </a:lnTo>
                <a:lnTo>
                  <a:pt x="6234024" y="1725124"/>
                </a:lnTo>
                <a:lnTo>
                  <a:pt x="6239309" y="1594361"/>
                </a:lnTo>
                <a:lnTo>
                  <a:pt x="6234024" y="1463597"/>
                </a:lnTo>
                <a:lnTo>
                  <a:pt x="6218441" y="1335746"/>
                </a:lnTo>
                <a:lnTo>
                  <a:pt x="6192972" y="1211215"/>
                </a:lnTo>
                <a:lnTo>
                  <a:pt x="6158027" y="1090417"/>
                </a:lnTo>
                <a:lnTo>
                  <a:pt x="6114015" y="973761"/>
                </a:lnTo>
                <a:lnTo>
                  <a:pt x="6061348" y="861658"/>
                </a:lnTo>
                <a:lnTo>
                  <a:pt x="6000436" y="754517"/>
                </a:lnTo>
                <a:lnTo>
                  <a:pt x="5931688" y="652749"/>
                </a:lnTo>
                <a:lnTo>
                  <a:pt x="5855516" y="556765"/>
                </a:lnTo>
                <a:lnTo>
                  <a:pt x="5772329" y="466975"/>
                </a:lnTo>
                <a:lnTo>
                  <a:pt x="5682538" y="383789"/>
                </a:lnTo>
                <a:lnTo>
                  <a:pt x="5586553" y="307617"/>
                </a:lnTo>
                <a:lnTo>
                  <a:pt x="5484785" y="238870"/>
                </a:lnTo>
                <a:lnTo>
                  <a:pt x="5377644" y="177958"/>
                </a:lnTo>
                <a:lnTo>
                  <a:pt x="5265540" y="125292"/>
                </a:lnTo>
                <a:lnTo>
                  <a:pt x="5148884" y="81281"/>
                </a:lnTo>
                <a:lnTo>
                  <a:pt x="5028085" y="46336"/>
                </a:lnTo>
                <a:lnTo>
                  <a:pt x="4903554" y="20867"/>
                </a:lnTo>
                <a:lnTo>
                  <a:pt x="4775702" y="5285"/>
                </a:lnTo>
                <a:lnTo>
                  <a:pt x="4644939" y="0"/>
                </a:lnTo>
                <a:lnTo>
                  <a:pt x="4243463" y="0"/>
                </a:lnTo>
              </a:path>
            </a:pathLst>
          </a:custGeom>
          <a:ln w="1435421">
            <a:solidFill>
              <a:srgbClr val="3B4593"/>
            </a:solidFill>
          </a:ln>
        </p:spPr>
        <p:txBody>
          <a:bodyPr wrap="square" lIns="0" tIns="0" rIns="0" bIns="0" rtlCol="0">
            <a:noAutofit/>
          </a:bodyPr>
          <a:lstStyle/>
          <a:p>
            <a:endParaRPr dirty="0"/>
          </a:p>
        </p:txBody>
      </p:sp>
      <p:sp>
        <p:nvSpPr>
          <p:cNvPr id="135" name="object 135"/>
          <p:cNvSpPr/>
          <p:nvPr/>
        </p:nvSpPr>
        <p:spPr>
          <a:xfrm>
            <a:off x="759098" y="15169166"/>
            <a:ext cx="11908535" cy="3199811"/>
          </a:xfrm>
          <a:custGeom>
            <a:avLst/>
            <a:gdLst/>
            <a:ahLst/>
            <a:cxnLst/>
            <a:rect l="l" t="t" r="r" b="b"/>
            <a:pathLst>
              <a:path w="8648741" h="3188738">
                <a:moveTo>
                  <a:pt x="8648741" y="3188738"/>
                </a:moveTo>
                <a:lnTo>
                  <a:pt x="1594361" y="3188738"/>
                </a:lnTo>
                <a:lnTo>
                  <a:pt x="1463599" y="3183453"/>
                </a:lnTo>
                <a:lnTo>
                  <a:pt x="1335748" y="3167871"/>
                </a:lnTo>
                <a:lnTo>
                  <a:pt x="1211218" y="3142401"/>
                </a:lnTo>
                <a:lnTo>
                  <a:pt x="1090420" y="3107456"/>
                </a:lnTo>
                <a:lnTo>
                  <a:pt x="973765" y="3063444"/>
                </a:lnTo>
                <a:lnTo>
                  <a:pt x="861661" y="3010776"/>
                </a:lnTo>
                <a:lnTo>
                  <a:pt x="754521" y="2949863"/>
                </a:lnTo>
                <a:lnTo>
                  <a:pt x="652753" y="2881115"/>
                </a:lnTo>
                <a:lnTo>
                  <a:pt x="556769" y="2804942"/>
                </a:lnTo>
                <a:lnTo>
                  <a:pt x="466978" y="2721754"/>
                </a:lnTo>
                <a:lnTo>
                  <a:pt x="383792" y="2631963"/>
                </a:lnTo>
                <a:lnTo>
                  <a:pt x="307620" y="2535978"/>
                </a:lnTo>
                <a:lnTo>
                  <a:pt x="238872" y="2434209"/>
                </a:lnTo>
                <a:lnTo>
                  <a:pt x="177960" y="2327067"/>
                </a:lnTo>
                <a:lnTo>
                  <a:pt x="125293" y="2214963"/>
                </a:lnTo>
                <a:lnTo>
                  <a:pt x="81281" y="2098306"/>
                </a:lnTo>
                <a:lnTo>
                  <a:pt x="46336" y="1977507"/>
                </a:lnTo>
                <a:lnTo>
                  <a:pt x="20867" y="1852976"/>
                </a:lnTo>
                <a:lnTo>
                  <a:pt x="5285" y="1725124"/>
                </a:lnTo>
                <a:lnTo>
                  <a:pt x="0" y="1594361"/>
                </a:lnTo>
                <a:lnTo>
                  <a:pt x="5285" y="1463597"/>
                </a:lnTo>
                <a:lnTo>
                  <a:pt x="20867" y="1335746"/>
                </a:lnTo>
                <a:lnTo>
                  <a:pt x="46336" y="1211215"/>
                </a:lnTo>
                <a:lnTo>
                  <a:pt x="81281" y="1090417"/>
                </a:lnTo>
                <a:lnTo>
                  <a:pt x="125293" y="973761"/>
                </a:lnTo>
                <a:lnTo>
                  <a:pt x="177960" y="861658"/>
                </a:lnTo>
                <a:lnTo>
                  <a:pt x="238872" y="754517"/>
                </a:lnTo>
                <a:lnTo>
                  <a:pt x="307620" y="652749"/>
                </a:lnTo>
                <a:lnTo>
                  <a:pt x="383792" y="556765"/>
                </a:lnTo>
                <a:lnTo>
                  <a:pt x="466978" y="466975"/>
                </a:lnTo>
                <a:lnTo>
                  <a:pt x="556769" y="383789"/>
                </a:lnTo>
                <a:lnTo>
                  <a:pt x="652753" y="307617"/>
                </a:lnTo>
                <a:lnTo>
                  <a:pt x="754521" y="238870"/>
                </a:lnTo>
                <a:lnTo>
                  <a:pt x="861661" y="177958"/>
                </a:lnTo>
                <a:lnTo>
                  <a:pt x="973765" y="125292"/>
                </a:lnTo>
                <a:lnTo>
                  <a:pt x="1090420" y="81281"/>
                </a:lnTo>
                <a:lnTo>
                  <a:pt x="1211218" y="46336"/>
                </a:lnTo>
                <a:lnTo>
                  <a:pt x="1335748" y="20867"/>
                </a:lnTo>
                <a:lnTo>
                  <a:pt x="1463599" y="5285"/>
                </a:lnTo>
                <a:lnTo>
                  <a:pt x="1594361" y="0"/>
                </a:lnTo>
                <a:lnTo>
                  <a:pt x="3131967" y="0"/>
                </a:lnTo>
              </a:path>
            </a:pathLst>
          </a:custGeom>
          <a:ln w="1435421">
            <a:solidFill>
              <a:srgbClr val="3B4593"/>
            </a:solidFill>
          </a:ln>
        </p:spPr>
        <p:txBody>
          <a:bodyPr wrap="square" lIns="0" tIns="0" rIns="0" bIns="0" rtlCol="0">
            <a:noAutofit/>
          </a:bodyPr>
          <a:lstStyle/>
          <a:p>
            <a:endParaRPr dirty="0"/>
          </a:p>
        </p:txBody>
      </p:sp>
      <p:sp>
        <p:nvSpPr>
          <p:cNvPr id="136" name="object 136"/>
          <p:cNvSpPr/>
          <p:nvPr/>
        </p:nvSpPr>
        <p:spPr>
          <a:xfrm>
            <a:off x="1626146" y="8064588"/>
            <a:ext cx="11850854" cy="3282853"/>
          </a:xfrm>
          <a:custGeom>
            <a:avLst/>
            <a:gdLst/>
            <a:ahLst/>
            <a:cxnLst/>
            <a:rect l="l" t="t" r="r" b="b"/>
            <a:pathLst>
              <a:path w="5604217" h="3188738">
                <a:moveTo>
                  <a:pt x="5604217" y="3188738"/>
                </a:moveTo>
                <a:lnTo>
                  <a:pt x="1594369" y="3188738"/>
                </a:lnTo>
                <a:lnTo>
                  <a:pt x="1463607" y="3183453"/>
                </a:lnTo>
                <a:lnTo>
                  <a:pt x="1335756" y="3167871"/>
                </a:lnTo>
                <a:lnTo>
                  <a:pt x="1211226" y="3142402"/>
                </a:lnTo>
                <a:lnTo>
                  <a:pt x="1090428" y="3107457"/>
                </a:lnTo>
                <a:lnTo>
                  <a:pt x="973772" y="3063446"/>
                </a:lnTo>
                <a:lnTo>
                  <a:pt x="861668" y="3010779"/>
                </a:lnTo>
                <a:lnTo>
                  <a:pt x="754527" y="2949867"/>
                </a:lnTo>
                <a:lnTo>
                  <a:pt x="652759" y="2881120"/>
                </a:lnTo>
                <a:lnTo>
                  <a:pt x="556774" y="2804948"/>
                </a:lnTo>
                <a:lnTo>
                  <a:pt x="466983" y="2721762"/>
                </a:lnTo>
                <a:lnTo>
                  <a:pt x="383795" y="2631971"/>
                </a:lnTo>
                <a:lnTo>
                  <a:pt x="307623" y="2535987"/>
                </a:lnTo>
                <a:lnTo>
                  <a:pt x="238875" y="2434219"/>
                </a:lnTo>
                <a:lnTo>
                  <a:pt x="177962" y="2327077"/>
                </a:lnTo>
                <a:lnTo>
                  <a:pt x="125294" y="2214973"/>
                </a:lnTo>
                <a:lnTo>
                  <a:pt x="81282" y="2098316"/>
                </a:lnTo>
                <a:lnTo>
                  <a:pt x="46337" y="1977517"/>
                </a:lnTo>
                <a:lnTo>
                  <a:pt x="20867" y="1852986"/>
                </a:lnTo>
                <a:lnTo>
                  <a:pt x="5285" y="1725133"/>
                </a:lnTo>
                <a:lnTo>
                  <a:pt x="0" y="1594369"/>
                </a:lnTo>
                <a:lnTo>
                  <a:pt x="5285" y="1463606"/>
                </a:lnTo>
                <a:lnTo>
                  <a:pt x="20867" y="1335754"/>
                </a:lnTo>
                <a:lnTo>
                  <a:pt x="46337" y="1211223"/>
                </a:lnTo>
                <a:lnTo>
                  <a:pt x="81282" y="1090425"/>
                </a:lnTo>
                <a:lnTo>
                  <a:pt x="125294" y="973768"/>
                </a:lnTo>
                <a:lnTo>
                  <a:pt x="177962" y="861664"/>
                </a:lnTo>
                <a:lnTo>
                  <a:pt x="238875" y="754523"/>
                </a:lnTo>
                <a:lnTo>
                  <a:pt x="307623" y="652755"/>
                </a:lnTo>
                <a:lnTo>
                  <a:pt x="383795" y="556770"/>
                </a:lnTo>
                <a:lnTo>
                  <a:pt x="466983" y="466979"/>
                </a:lnTo>
                <a:lnTo>
                  <a:pt x="556774" y="383793"/>
                </a:lnTo>
                <a:lnTo>
                  <a:pt x="652759" y="307620"/>
                </a:lnTo>
                <a:lnTo>
                  <a:pt x="754527" y="238873"/>
                </a:lnTo>
                <a:lnTo>
                  <a:pt x="861668" y="177960"/>
                </a:lnTo>
                <a:lnTo>
                  <a:pt x="973772" y="125293"/>
                </a:lnTo>
                <a:lnTo>
                  <a:pt x="1090428" y="81281"/>
                </a:lnTo>
                <a:lnTo>
                  <a:pt x="1211226" y="46336"/>
                </a:lnTo>
                <a:lnTo>
                  <a:pt x="1335756" y="20867"/>
                </a:lnTo>
                <a:lnTo>
                  <a:pt x="1463607" y="5285"/>
                </a:lnTo>
                <a:lnTo>
                  <a:pt x="1594369" y="0"/>
                </a:lnTo>
                <a:lnTo>
                  <a:pt x="3131975" y="0"/>
                </a:lnTo>
              </a:path>
            </a:pathLst>
          </a:custGeom>
          <a:ln w="2613320">
            <a:solidFill>
              <a:srgbClr val="3B4593"/>
            </a:solidFill>
          </a:ln>
        </p:spPr>
        <p:txBody>
          <a:bodyPr wrap="square" lIns="0" tIns="0" rIns="0" bIns="0" rtlCol="0">
            <a:noAutofit/>
          </a:bodyPr>
          <a:lstStyle/>
          <a:p>
            <a:endParaRPr dirty="0"/>
          </a:p>
        </p:txBody>
      </p:sp>
      <p:sp>
        <p:nvSpPr>
          <p:cNvPr id="141" name="object 141"/>
          <p:cNvSpPr/>
          <p:nvPr/>
        </p:nvSpPr>
        <p:spPr>
          <a:xfrm>
            <a:off x="12067656" y="17520420"/>
            <a:ext cx="1695231" cy="1759085"/>
          </a:xfrm>
          <a:custGeom>
            <a:avLst/>
            <a:gdLst/>
            <a:ahLst/>
            <a:cxnLst/>
            <a:rect l="l" t="t" r="r" b="b"/>
            <a:pathLst>
              <a:path w="1774037" h="1774054">
                <a:moveTo>
                  <a:pt x="1774037" y="887031"/>
                </a:moveTo>
                <a:lnTo>
                  <a:pt x="1771097" y="814281"/>
                </a:lnTo>
                <a:lnTo>
                  <a:pt x="1762427" y="743151"/>
                </a:lnTo>
                <a:lnTo>
                  <a:pt x="1748258" y="673868"/>
                </a:lnTo>
                <a:lnTo>
                  <a:pt x="1728816" y="606662"/>
                </a:lnTo>
                <a:lnTo>
                  <a:pt x="1704330" y="541760"/>
                </a:lnTo>
                <a:lnTo>
                  <a:pt x="1675029" y="479391"/>
                </a:lnTo>
                <a:lnTo>
                  <a:pt x="1641141" y="419783"/>
                </a:lnTo>
                <a:lnTo>
                  <a:pt x="1602893" y="363164"/>
                </a:lnTo>
                <a:lnTo>
                  <a:pt x="1560515" y="309762"/>
                </a:lnTo>
                <a:lnTo>
                  <a:pt x="1514234" y="259807"/>
                </a:lnTo>
                <a:lnTo>
                  <a:pt x="1464279" y="213525"/>
                </a:lnTo>
                <a:lnTo>
                  <a:pt x="1410878" y="171146"/>
                </a:lnTo>
                <a:lnTo>
                  <a:pt x="1354260" y="132898"/>
                </a:lnTo>
                <a:lnTo>
                  <a:pt x="1294652" y="99009"/>
                </a:lnTo>
                <a:lnTo>
                  <a:pt x="1232284" y="69707"/>
                </a:lnTo>
                <a:lnTo>
                  <a:pt x="1167382" y="45221"/>
                </a:lnTo>
                <a:lnTo>
                  <a:pt x="1100176" y="25779"/>
                </a:lnTo>
                <a:lnTo>
                  <a:pt x="1030894" y="11609"/>
                </a:lnTo>
                <a:lnTo>
                  <a:pt x="959764" y="2940"/>
                </a:lnTo>
                <a:lnTo>
                  <a:pt x="887014" y="0"/>
                </a:lnTo>
                <a:lnTo>
                  <a:pt x="814266" y="2940"/>
                </a:lnTo>
                <a:lnTo>
                  <a:pt x="743137" y="11609"/>
                </a:lnTo>
                <a:lnTo>
                  <a:pt x="673855" y="25779"/>
                </a:lnTo>
                <a:lnTo>
                  <a:pt x="606650" y="45221"/>
                </a:lnTo>
                <a:lnTo>
                  <a:pt x="541749" y="69707"/>
                </a:lnTo>
                <a:lnTo>
                  <a:pt x="479381" y="99009"/>
                </a:lnTo>
                <a:lnTo>
                  <a:pt x="419774" y="132898"/>
                </a:lnTo>
                <a:lnTo>
                  <a:pt x="363156" y="171146"/>
                </a:lnTo>
                <a:lnTo>
                  <a:pt x="309756" y="213525"/>
                </a:lnTo>
                <a:lnTo>
                  <a:pt x="259801" y="259807"/>
                </a:lnTo>
                <a:lnTo>
                  <a:pt x="213521" y="309762"/>
                </a:lnTo>
                <a:lnTo>
                  <a:pt x="171143" y="363164"/>
                </a:lnTo>
                <a:lnTo>
                  <a:pt x="132895" y="419783"/>
                </a:lnTo>
                <a:lnTo>
                  <a:pt x="99007" y="479391"/>
                </a:lnTo>
                <a:lnTo>
                  <a:pt x="69706" y="541760"/>
                </a:lnTo>
                <a:lnTo>
                  <a:pt x="45220" y="606662"/>
                </a:lnTo>
                <a:lnTo>
                  <a:pt x="25779" y="673868"/>
                </a:lnTo>
                <a:lnTo>
                  <a:pt x="11609" y="743151"/>
                </a:lnTo>
                <a:lnTo>
                  <a:pt x="2940" y="814281"/>
                </a:lnTo>
                <a:lnTo>
                  <a:pt x="0" y="887031"/>
                </a:lnTo>
                <a:lnTo>
                  <a:pt x="2940" y="959781"/>
                </a:lnTo>
                <a:lnTo>
                  <a:pt x="11609" y="1030911"/>
                </a:lnTo>
                <a:lnTo>
                  <a:pt x="25779" y="1100193"/>
                </a:lnTo>
                <a:lnTo>
                  <a:pt x="45220" y="1167399"/>
                </a:lnTo>
                <a:lnTo>
                  <a:pt x="69706" y="1232300"/>
                </a:lnTo>
                <a:lnTo>
                  <a:pt x="99007" y="1294669"/>
                </a:lnTo>
                <a:lnTo>
                  <a:pt x="132895" y="1354277"/>
                </a:lnTo>
                <a:lnTo>
                  <a:pt x="171143" y="1410895"/>
                </a:lnTo>
                <a:lnTo>
                  <a:pt x="213521" y="1464296"/>
                </a:lnTo>
                <a:lnTo>
                  <a:pt x="259801" y="1514251"/>
                </a:lnTo>
                <a:lnTo>
                  <a:pt x="309756" y="1560532"/>
                </a:lnTo>
                <a:lnTo>
                  <a:pt x="363156" y="1602910"/>
                </a:lnTo>
                <a:lnTo>
                  <a:pt x="419774" y="1641158"/>
                </a:lnTo>
                <a:lnTo>
                  <a:pt x="479381" y="1675046"/>
                </a:lnTo>
                <a:lnTo>
                  <a:pt x="541749" y="1704347"/>
                </a:lnTo>
                <a:lnTo>
                  <a:pt x="606650" y="1728833"/>
                </a:lnTo>
                <a:lnTo>
                  <a:pt x="673855" y="1748275"/>
                </a:lnTo>
                <a:lnTo>
                  <a:pt x="743137" y="1762444"/>
                </a:lnTo>
                <a:lnTo>
                  <a:pt x="814266" y="1771113"/>
                </a:lnTo>
                <a:lnTo>
                  <a:pt x="887014" y="1774054"/>
                </a:lnTo>
                <a:lnTo>
                  <a:pt x="959764" y="1771113"/>
                </a:lnTo>
                <a:lnTo>
                  <a:pt x="1030894" y="1762444"/>
                </a:lnTo>
                <a:lnTo>
                  <a:pt x="1100176" y="1748275"/>
                </a:lnTo>
                <a:lnTo>
                  <a:pt x="1167382" y="1728833"/>
                </a:lnTo>
                <a:lnTo>
                  <a:pt x="1232284" y="1704347"/>
                </a:lnTo>
                <a:lnTo>
                  <a:pt x="1294652" y="1675046"/>
                </a:lnTo>
                <a:lnTo>
                  <a:pt x="1354260" y="1641158"/>
                </a:lnTo>
                <a:lnTo>
                  <a:pt x="1410878" y="1602910"/>
                </a:lnTo>
                <a:lnTo>
                  <a:pt x="1464279" y="1560532"/>
                </a:lnTo>
                <a:lnTo>
                  <a:pt x="1514234" y="1514251"/>
                </a:lnTo>
                <a:lnTo>
                  <a:pt x="1560515" y="1464296"/>
                </a:lnTo>
                <a:lnTo>
                  <a:pt x="1602893" y="1410895"/>
                </a:lnTo>
                <a:lnTo>
                  <a:pt x="1641141" y="1354277"/>
                </a:lnTo>
                <a:lnTo>
                  <a:pt x="1675029" y="1294669"/>
                </a:lnTo>
                <a:lnTo>
                  <a:pt x="1704330" y="1232300"/>
                </a:lnTo>
                <a:lnTo>
                  <a:pt x="1728816" y="1167399"/>
                </a:lnTo>
                <a:lnTo>
                  <a:pt x="1748258" y="1100193"/>
                </a:lnTo>
                <a:lnTo>
                  <a:pt x="1762427" y="1030911"/>
                </a:lnTo>
                <a:lnTo>
                  <a:pt x="1771097" y="959781"/>
                </a:lnTo>
                <a:lnTo>
                  <a:pt x="1774037" y="887031"/>
                </a:lnTo>
                <a:close/>
              </a:path>
            </a:pathLst>
          </a:custGeom>
          <a:solidFill>
            <a:srgbClr val="FDFDFD"/>
          </a:solidFill>
        </p:spPr>
        <p:txBody>
          <a:bodyPr wrap="square" lIns="0" tIns="0" rIns="0" bIns="0" rtlCol="0">
            <a:noAutofit/>
          </a:bodyPr>
          <a:lstStyle/>
          <a:p>
            <a:endParaRPr/>
          </a:p>
        </p:txBody>
      </p:sp>
      <p:sp>
        <p:nvSpPr>
          <p:cNvPr id="142" name="object 142"/>
          <p:cNvSpPr/>
          <p:nvPr/>
        </p:nvSpPr>
        <p:spPr>
          <a:xfrm>
            <a:off x="12117303" y="17472106"/>
            <a:ext cx="1753558" cy="1787027"/>
          </a:xfrm>
          <a:custGeom>
            <a:avLst/>
            <a:gdLst/>
            <a:ahLst/>
            <a:cxnLst/>
            <a:rect l="l" t="t" r="r" b="b"/>
            <a:pathLst>
              <a:path w="1774037" h="1774054">
                <a:moveTo>
                  <a:pt x="1774037" y="887031"/>
                </a:moveTo>
                <a:lnTo>
                  <a:pt x="1771097" y="959781"/>
                </a:lnTo>
                <a:lnTo>
                  <a:pt x="1762427" y="1030911"/>
                </a:lnTo>
                <a:lnTo>
                  <a:pt x="1748258" y="1100193"/>
                </a:lnTo>
                <a:lnTo>
                  <a:pt x="1728816" y="1167399"/>
                </a:lnTo>
                <a:lnTo>
                  <a:pt x="1704330" y="1232300"/>
                </a:lnTo>
                <a:lnTo>
                  <a:pt x="1675029" y="1294669"/>
                </a:lnTo>
                <a:lnTo>
                  <a:pt x="1641141" y="1354277"/>
                </a:lnTo>
                <a:lnTo>
                  <a:pt x="1602893" y="1410895"/>
                </a:lnTo>
                <a:lnTo>
                  <a:pt x="1560515" y="1464296"/>
                </a:lnTo>
                <a:lnTo>
                  <a:pt x="1514234" y="1514251"/>
                </a:lnTo>
                <a:lnTo>
                  <a:pt x="1464279" y="1560532"/>
                </a:lnTo>
                <a:lnTo>
                  <a:pt x="1410878" y="1602910"/>
                </a:lnTo>
                <a:lnTo>
                  <a:pt x="1354260" y="1641158"/>
                </a:lnTo>
                <a:lnTo>
                  <a:pt x="1294652" y="1675046"/>
                </a:lnTo>
                <a:lnTo>
                  <a:pt x="1232284" y="1704347"/>
                </a:lnTo>
                <a:lnTo>
                  <a:pt x="1167382" y="1728833"/>
                </a:lnTo>
                <a:lnTo>
                  <a:pt x="1100176" y="1748275"/>
                </a:lnTo>
                <a:lnTo>
                  <a:pt x="1030894" y="1762444"/>
                </a:lnTo>
                <a:lnTo>
                  <a:pt x="959764" y="1771113"/>
                </a:lnTo>
                <a:lnTo>
                  <a:pt x="887014" y="1774054"/>
                </a:lnTo>
                <a:lnTo>
                  <a:pt x="814266" y="1771113"/>
                </a:lnTo>
                <a:lnTo>
                  <a:pt x="743137" y="1762444"/>
                </a:lnTo>
                <a:lnTo>
                  <a:pt x="673855" y="1748275"/>
                </a:lnTo>
                <a:lnTo>
                  <a:pt x="606650" y="1728833"/>
                </a:lnTo>
                <a:lnTo>
                  <a:pt x="541749" y="1704347"/>
                </a:lnTo>
                <a:lnTo>
                  <a:pt x="479381" y="1675046"/>
                </a:lnTo>
                <a:lnTo>
                  <a:pt x="419774" y="1641158"/>
                </a:lnTo>
                <a:lnTo>
                  <a:pt x="363156" y="1602910"/>
                </a:lnTo>
                <a:lnTo>
                  <a:pt x="309756" y="1560532"/>
                </a:lnTo>
                <a:lnTo>
                  <a:pt x="259801" y="1514251"/>
                </a:lnTo>
                <a:lnTo>
                  <a:pt x="213521" y="1464296"/>
                </a:lnTo>
                <a:lnTo>
                  <a:pt x="171143" y="1410895"/>
                </a:lnTo>
                <a:lnTo>
                  <a:pt x="132895" y="1354277"/>
                </a:lnTo>
                <a:lnTo>
                  <a:pt x="99007" y="1294669"/>
                </a:lnTo>
                <a:lnTo>
                  <a:pt x="69706" y="1232300"/>
                </a:lnTo>
                <a:lnTo>
                  <a:pt x="45220" y="1167399"/>
                </a:lnTo>
                <a:lnTo>
                  <a:pt x="25779" y="1100193"/>
                </a:lnTo>
                <a:lnTo>
                  <a:pt x="11609" y="1030911"/>
                </a:lnTo>
                <a:lnTo>
                  <a:pt x="2940" y="959781"/>
                </a:lnTo>
                <a:lnTo>
                  <a:pt x="0" y="887031"/>
                </a:lnTo>
                <a:lnTo>
                  <a:pt x="2940" y="814281"/>
                </a:lnTo>
                <a:lnTo>
                  <a:pt x="11609" y="743151"/>
                </a:lnTo>
                <a:lnTo>
                  <a:pt x="25779" y="673868"/>
                </a:lnTo>
                <a:lnTo>
                  <a:pt x="45220" y="606662"/>
                </a:lnTo>
                <a:lnTo>
                  <a:pt x="69706" y="541760"/>
                </a:lnTo>
                <a:lnTo>
                  <a:pt x="99007" y="479391"/>
                </a:lnTo>
                <a:lnTo>
                  <a:pt x="132895" y="419783"/>
                </a:lnTo>
                <a:lnTo>
                  <a:pt x="171143" y="363164"/>
                </a:lnTo>
                <a:lnTo>
                  <a:pt x="213521" y="309762"/>
                </a:lnTo>
                <a:lnTo>
                  <a:pt x="259801" y="259807"/>
                </a:lnTo>
                <a:lnTo>
                  <a:pt x="309756" y="213525"/>
                </a:lnTo>
                <a:lnTo>
                  <a:pt x="363156" y="171146"/>
                </a:lnTo>
                <a:lnTo>
                  <a:pt x="419774" y="132898"/>
                </a:lnTo>
                <a:lnTo>
                  <a:pt x="479381" y="99009"/>
                </a:lnTo>
                <a:lnTo>
                  <a:pt x="541749" y="69707"/>
                </a:lnTo>
                <a:lnTo>
                  <a:pt x="606650" y="45221"/>
                </a:lnTo>
                <a:lnTo>
                  <a:pt x="673855" y="25779"/>
                </a:lnTo>
                <a:lnTo>
                  <a:pt x="743137" y="11609"/>
                </a:lnTo>
                <a:lnTo>
                  <a:pt x="814266" y="2940"/>
                </a:lnTo>
                <a:lnTo>
                  <a:pt x="887014" y="0"/>
                </a:lnTo>
                <a:lnTo>
                  <a:pt x="959764" y="2940"/>
                </a:lnTo>
                <a:lnTo>
                  <a:pt x="1030894" y="11609"/>
                </a:lnTo>
                <a:lnTo>
                  <a:pt x="1100176" y="25779"/>
                </a:lnTo>
                <a:lnTo>
                  <a:pt x="1167382" y="45221"/>
                </a:lnTo>
                <a:lnTo>
                  <a:pt x="1232284" y="69707"/>
                </a:lnTo>
                <a:lnTo>
                  <a:pt x="1294652" y="99009"/>
                </a:lnTo>
                <a:lnTo>
                  <a:pt x="1354260" y="132898"/>
                </a:lnTo>
                <a:lnTo>
                  <a:pt x="1410878" y="171146"/>
                </a:lnTo>
                <a:lnTo>
                  <a:pt x="1464279" y="213525"/>
                </a:lnTo>
                <a:lnTo>
                  <a:pt x="1514234" y="259807"/>
                </a:lnTo>
                <a:lnTo>
                  <a:pt x="1560515" y="309762"/>
                </a:lnTo>
                <a:lnTo>
                  <a:pt x="1602893" y="363164"/>
                </a:lnTo>
                <a:lnTo>
                  <a:pt x="1641141" y="419783"/>
                </a:lnTo>
                <a:lnTo>
                  <a:pt x="1675029" y="479391"/>
                </a:lnTo>
                <a:lnTo>
                  <a:pt x="1704330" y="541760"/>
                </a:lnTo>
                <a:lnTo>
                  <a:pt x="1728816" y="606662"/>
                </a:lnTo>
                <a:lnTo>
                  <a:pt x="1748258" y="673868"/>
                </a:lnTo>
                <a:lnTo>
                  <a:pt x="1762427" y="743151"/>
                </a:lnTo>
                <a:lnTo>
                  <a:pt x="1771097" y="814281"/>
                </a:lnTo>
                <a:lnTo>
                  <a:pt x="1774037" y="887031"/>
                </a:lnTo>
                <a:close/>
              </a:path>
            </a:pathLst>
          </a:custGeom>
          <a:ln w="177087">
            <a:solidFill>
              <a:srgbClr val="FFDD2E"/>
            </a:solidFill>
          </a:ln>
        </p:spPr>
        <p:txBody>
          <a:bodyPr wrap="square" lIns="0" tIns="0" rIns="0" bIns="0" rtlCol="0">
            <a:noAutofit/>
          </a:bodyPr>
          <a:lstStyle/>
          <a:p>
            <a:endParaRPr/>
          </a:p>
        </p:txBody>
      </p:sp>
      <p:sp>
        <p:nvSpPr>
          <p:cNvPr id="147" name="object 147"/>
          <p:cNvSpPr/>
          <p:nvPr/>
        </p:nvSpPr>
        <p:spPr>
          <a:xfrm rot="21154357">
            <a:off x="7505837" y="10712894"/>
            <a:ext cx="1417344" cy="1644315"/>
          </a:xfrm>
          <a:custGeom>
            <a:avLst/>
            <a:gdLst/>
            <a:ahLst/>
            <a:cxnLst/>
            <a:rect l="l" t="t" r="r" b="b"/>
            <a:pathLst>
              <a:path w="1774045" h="1774054">
                <a:moveTo>
                  <a:pt x="1774045" y="887031"/>
                </a:moveTo>
                <a:lnTo>
                  <a:pt x="1771105" y="814281"/>
                </a:lnTo>
                <a:lnTo>
                  <a:pt x="1762436" y="743151"/>
                </a:lnTo>
                <a:lnTo>
                  <a:pt x="1748266" y="673868"/>
                </a:lnTo>
                <a:lnTo>
                  <a:pt x="1728824" y="606662"/>
                </a:lnTo>
                <a:lnTo>
                  <a:pt x="1704339" y="541760"/>
                </a:lnTo>
                <a:lnTo>
                  <a:pt x="1675038" y="479391"/>
                </a:lnTo>
                <a:lnTo>
                  <a:pt x="1641149" y="419783"/>
                </a:lnTo>
                <a:lnTo>
                  <a:pt x="1602902" y="363164"/>
                </a:lnTo>
                <a:lnTo>
                  <a:pt x="1560523" y="309762"/>
                </a:lnTo>
                <a:lnTo>
                  <a:pt x="1514243" y="259807"/>
                </a:lnTo>
                <a:lnTo>
                  <a:pt x="1464288" y="213525"/>
                </a:lnTo>
                <a:lnTo>
                  <a:pt x="1410887" y="171146"/>
                </a:lnTo>
                <a:lnTo>
                  <a:pt x="1354268" y="132898"/>
                </a:lnTo>
                <a:lnTo>
                  <a:pt x="1294661" y="99009"/>
                </a:lnTo>
                <a:lnTo>
                  <a:pt x="1232292" y="69707"/>
                </a:lnTo>
                <a:lnTo>
                  <a:pt x="1167390" y="45221"/>
                </a:lnTo>
                <a:lnTo>
                  <a:pt x="1100184" y="25779"/>
                </a:lnTo>
                <a:lnTo>
                  <a:pt x="1030902" y="11609"/>
                </a:lnTo>
                <a:lnTo>
                  <a:pt x="959772" y="2940"/>
                </a:lnTo>
                <a:lnTo>
                  <a:pt x="887022" y="0"/>
                </a:lnTo>
                <a:lnTo>
                  <a:pt x="814274" y="2940"/>
                </a:lnTo>
                <a:lnTo>
                  <a:pt x="743145" y="11609"/>
                </a:lnTo>
                <a:lnTo>
                  <a:pt x="673863" y="25779"/>
                </a:lnTo>
                <a:lnTo>
                  <a:pt x="606658" y="45221"/>
                </a:lnTo>
                <a:lnTo>
                  <a:pt x="541757" y="69707"/>
                </a:lnTo>
                <a:lnTo>
                  <a:pt x="479388" y="99009"/>
                </a:lnTo>
                <a:lnTo>
                  <a:pt x="419780" y="132898"/>
                </a:lnTo>
                <a:lnTo>
                  <a:pt x="363162" y="171146"/>
                </a:lnTo>
                <a:lnTo>
                  <a:pt x="309761" y="213525"/>
                </a:lnTo>
                <a:lnTo>
                  <a:pt x="259806" y="259807"/>
                </a:lnTo>
                <a:lnTo>
                  <a:pt x="213524" y="309762"/>
                </a:lnTo>
                <a:lnTo>
                  <a:pt x="171146" y="363164"/>
                </a:lnTo>
                <a:lnTo>
                  <a:pt x="132898" y="419783"/>
                </a:lnTo>
                <a:lnTo>
                  <a:pt x="99009" y="479391"/>
                </a:lnTo>
                <a:lnTo>
                  <a:pt x="69707" y="541760"/>
                </a:lnTo>
                <a:lnTo>
                  <a:pt x="45221" y="606662"/>
                </a:lnTo>
                <a:lnTo>
                  <a:pt x="25779" y="673868"/>
                </a:lnTo>
                <a:lnTo>
                  <a:pt x="11609" y="743151"/>
                </a:lnTo>
                <a:lnTo>
                  <a:pt x="2940" y="814281"/>
                </a:lnTo>
                <a:lnTo>
                  <a:pt x="0" y="887031"/>
                </a:lnTo>
                <a:lnTo>
                  <a:pt x="2940" y="959781"/>
                </a:lnTo>
                <a:lnTo>
                  <a:pt x="11609" y="1030911"/>
                </a:lnTo>
                <a:lnTo>
                  <a:pt x="25779" y="1100193"/>
                </a:lnTo>
                <a:lnTo>
                  <a:pt x="45221" y="1167399"/>
                </a:lnTo>
                <a:lnTo>
                  <a:pt x="69707" y="1232300"/>
                </a:lnTo>
                <a:lnTo>
                  <a:pt x="99009" y="1294669"/>
                </a:lnTo>
                <a:lnTo>
                  <a:pt x="132898" y="1354277"/>
                </a:lnTo>
                <a:lnTo>
                  <a:pt x="171146" y="1410895"/>
                </a:lnTo>
                <a:lnTo>
                  <a:pt x="213524" y="1464296"/>
                </a:lnTo>
                <a:lnTo>
                  <a:pt x="259806" y="1514251"/>
                </a:lnTo>
                <a:lnTo>
                  <a:pt x="309761" y="1560532"/>
                </a:lnTo>
                <a:lnTo>
                  <a:pt x="363162" y="1602910"/>
                </a:lnTo>
                <a:lnTo>
                  <a:pt x="419780" y="1641158"/>
                </a:lnTo>
                <a:lnTo>
                  <a:pt x="479388" y="1675046"/>
                </a:lnTo>
                <a:lnTo>
                  <a:pt x="541757" y="1704347"/>
                </a:lnTo>
                <a:lnTo>
                  <a:pt x="606658" y="1728833"/>
                </a:lnTo>
                <a:lnTo>
                  <a:pt x="673863" y="1748275"/>
                </a:lnTo>
                <a:lnTo>
                  <a:pt x="743145" y="1762444"/>
                </a:lnTo>
                <a:lnTo>
                  <a:pt x="814274" y="1771113"/>
                </a:lnTo>
                <a:lnTo>
                  <a:pt x="887022" y="1774054"/>
                </a:lnTo>
                <a:lnTo>
                  <a:pt x="959772" y="1771113"/>
                </a:lnTo>
                <a:lnTo>
                  <a:pt x="1030902" y="1762444"/>
                </a:lnTo>
                <a:lnTo>
                  <a:pt x="1100184" y="1748275"/>
                </a:lnTo>
                <a:lnTo>
                  <a:pt x="1167390" y="1728833"/>
                </a:lnTo>
                <a:lnTo>
                  <a:pt x="1232292" y="1704347"/>
                </a:lnTo>
                <a:lnTo>
                  <a:pt x="1294661" y="1675046"/>
                </a:lnTo>
                <a:lnTo>
                  <a:pt x="1354268" y="1641158"/>
                </a:lnTo>
                <a:lnTo>
                  <a:pt x="1410887" y="1602910"/>
                </a:lnTo>
                <a:lnTo>
                  <a:pt x="1464288" y="1560532"/>
                </a:lnTo>
                <a:lnTo>
                  <a:pt x="1514243" y="1514251"/>
                </a:lnTo>
                <a:lnTo>
                  <a:pt x="1560523" y="1464296"/>
                </a:lnTo>
                <a:lnTo>
                  <a:pt x="1602902" y="1410895"/>
                </a:lnTo>
                <a:lnTo>
                  <a:pt x="1641149" y="1354277"/>
                </a:lnTo>
                <a:lnTo>
                  <a:pt x="1675038" y="1294669"/>
                </a:lnTo>
                <a:lnTo>
                  <a:pt x="1704339" y="1232300"/>
                </a:lnTo>
                <a:lnTo>
                  <a:pt x="1728824" y="1167399"/>
                </a:lnTo>
                <a:lnTo>
                  <a:pt x="1748266" y="1100193"/>
                </a:lnTo>
                <a:lnTo>
                  <a:pt x="1762436" y="1030911"/>
                </a:lnTo>
                <a:lnTo>
                  <a:pt x="1771105" y="959781"/>
                </a:lnTo>
                <a:lnTo>
                  <a:pt x="1774045" y="887031"/>
                </a:lnTo>
                <a:close/>
              </a:path>
            </a:pathLst>
          </a:custGeom>
          <a:solidFill>
            <a:srgbClr val="FDFDFD"/>
          </a:solidFill>
        </p:spPr>
        <p:txBody>
          <a:bodyPr wrap="square" lIns="0" tIns="0" rIns="0" bIns="0" rtlCol="0">
            <a:noAutofit/>
          </a:bodyPr>
          <a:lstStyle/>
          <a:p>
            <a:endParaRPr/>
          </a:p>
        </p:txBody>
      </p:sp>
      <p:sp>
        <p:nvSpPr>
          <p:cNvPr id="151" name="object 151"/>
          <p:cNvSpPr/>
          <p:nvPr/>
        </p:nvSpPr>
        <p:spPr>
          <a:xfrm>
            <a:off x="3172274" y="14368974"/>
            <a:ext cx="1579828" cy="1774054"/>
          </a:xfrm>
          <a:custGeom>
            <a:avLst/>
            <a:gdLst/>
            <a:ahLst/>
            <a:cxnLst/>
            <a:rect l="l" t="t" r="r" b="b"/>
            <a:pathLst>
              <a:path w="1774037" h="1774054">
                <a:moveTo>
                  <a:pt x="1774037" y="887031"/>
                </a:moveTo>
                <a:lnTo>
                  <a:pt x="1771097" y="814281"/>
                </a:lnTo>
                <a:lnTo>
                  <a:pt x="1762427" y="743151"/>
                </a:lnTo>
                <a:lnTo>
                  <a:pt x="1748258" y="673868"/>
                </a:lnTo>
                <a:lnTo>
                  <a:pt x="1728816" y="606662"/>
                </a:lnTo>
                <a:lnTo>
                  <a:pt x="1704330" y="541760"/>
                </a:lnTo>
                <a:lnTo>
                  <a:pt x="1675029" y="479391"/>
                </a:lnTo>
                <a:lnTo>
                  <a:pt x="1641141" y="419783"/>
                </a:lnTo>
                <a:lnTo>
                  <a:pt x="1602893" y="363164"/>
                </a:lnTo>
                <a:lnTo>
                  <a:pt x="1560515" y="309762"/>
                </a:lnTo>
                <a:lnTo>
                  <a:pt x="1514234" y="259807"/>
                </a:lnTo>
                <a:lnTo>
                  <a:pt x="1464279" y="213525"/>
                </a:lnTo>
                <a:lnTo>
                  <a:pt x="1410878" y="171146"/>
                </a:lnTo>
                <a:lnTo>
                  <a:pt x="1354260" y="132898"/>
                </a:lnTo>
                <a:lnTo>
                  <a:pt x="1294652" y="99009"/>
                </a:lnTo>
                <a:lnTo>
                  <a:pt x="1232284" y="69707"/>
                </a:lnTo>
                <a:lnTo>
                  <a:pt x="1167382" y="45221"/>
                </a:lnTo>
                <a:lnTo>
                  <a:pt x="1100176" y="25779"/>
                </a:lnTo>
                <a:lnTo>
                  <a:pt x="1030894" y="11609"/>
                </a:lnTo>
                <a:lnTo>
                  <a:pt x="959764" y="2940"/>
                </a:lnTo>
                <a:lnTo>
                  <a:pt x="887014" y="0"/>
                </a:lnTo>
                <a:lnTo>
                  <a:pt x="814266" y="2940"/>
                </a:lnTo>
                <a:lnTo>
                  <a:pt x="743137" y="11609"/>
                </a:lnTo>
                <a:lnTo>
                  <a:pt x="673855" y="25779"/>
                </a:lnTo>
                <a:lnTo>
                  <a:pt x="606650" y="45221"/>
                </a:lnTo>
                <a:lnTo>
                  <a:pt x="541749" y="69707"/>
                </a:lnTo>
                <a:lnTo>
                  <a:pt x="479381" y="99009"/>
                </a:lnTo>
                <a:lnTo>
                  <a:pt x="419774" y="132898"/>
                </a:lnTo>
                <a:lnTo>
                  <a:pt x="363156" y="171146"/>
                </a:lnTo>
                <a:lnTo>
                  <a:pt x="309756" y="213525"/>
                </a:lnTo>
                <a:lnTo>
                  <a:pt x="259801" y="259807"/>
                </a:lnTo>
                <a:lnTo>
                  <a:pt x="213521" y="309762"/>
                </a:lnTo>
                <a:lnTo>
                  <a:pt x="171143" y="363164"/>
                </a:lnTo>
                <a:lnTo>
                  <a:pt x="132895" y="419783"/>
                </a:lnTo>
                <a:lnTo>
                  <a:pt x="99007" y="479391"/>
                </a:lnTo>
                <a:lnTo>
                  <a:pt x="69706" y="541760"/>
                </a:lnTo>
                <a:lnTo>
                  <a:pt x="45220" y="606662"/>
                </a:lnTo>
                <a:lnTo>
                  <a:pt x="25779" y="673868"/>
                </a:lnTo>
                <a:lnTo>
                  <a:pt x="11609" y="743151"/>
                </a:lnTo>
                <a:lnTo>
                  <a:pt x="2940" y="814281"/>
                </a:lnTo>
                <a:lnTo>
                  <a:pt x="0" y="887031"/>
                </a:lnTo>
                <a:lnTo>
                  <a:pt x="2940" y="959781"/>
                </a:lnTo>
                <a:lnTo>
                  <a:pt x="11609" y="1030911"/>
                </a:lnTo>
                <a:lnTo>
                  <a:pt x="25779" y="1100193"/>
                </a:lnTo>
                <a:lnTo>
                  <a:pt x="45220" y="1167399"/>
                </a:lnTo>
                <a:lnTo>
                  <a:pt x="69706" y="1232300"/>
                </a:lnTo>
                <a:lnTo>
                  <a:pt x="99007" y="1294669"/>
                </a:lnTo>
                <a:lnTo>
                  <a:pt x="132895" y="1354277"/>
                </a:lnTo>
                <a:lnTo>
                  <a:pt x="171143" y="1410895"/>
                </a:lnTo>
                <a:lnTo>
                  <a:pt x="213521" y="1464296"/>
                </a:lnTo>
                <a:lnTo>
                  <a:pt x="259801" y="1514251"/>
                </a:lnTo>
                <a:lnTo>
                  <a:pt x="309756" y="1560532"/>
                </a:lnTo>
                <a:lnTo>
                  <a:pt x="363156" y="1602910"/>
                </a:lnTo>
                <a:lnTo>
                  <a:pt x="419774" y="1641158"/>
                </a:lnTo>
                <a:lnTo>
                  <a:pt x="479381" y="1675046"/>
                </a:lnTo>
                <a:lnTo>
                  <a:pt x="541749" y="1704347"/>
                </a:lnTo>
                <a:lnTo>
                  <a:pt x="606650" y="1728833"/>
                </a:lnTo>
                <a:lnTo>
                  <a:pt x="673855" y="1748275"/>
                </a:lnTo>
                <a:lnTo>
                  <a:pt x="743137" y="1762444"/>
                </a:lnTo>
                <a:lnTo>
                  <a:pt x="814266" y="1771113"/>
                </a:lnTo>
                <a:lnTo>
                  <a:pt x="887014" y="1774054"/>
                </a:lnTo>
                <a:lnTo>
                  <a:pt x="959764" y="1771113"/>
                </a:lnTo>
                <a:lnTo>
                  <a:pt x="1030894" y="1762444"/>
                </a:lnTo>
                <a:lnTo>
                  <a:pt x="1100176" y="1748275"/>
                </a:lnTo>
                <a:lnTo>
                  <a:pt x="1167382" y="1728833"/>
                </a:lnTo>
                <a:lnTo>
                  <a:pt x="1232284" y="1704347"/>
                </a:lnTo>
                <a:lnTo>
                  <a:pt x="1294652" y="1675046"/>
                </a:lnTo>
                <a:lnTo>
                  <a:pt x="1354260" y="1641158"/>
                </a:lnTo>
                <a:lnTo>
                  <a:pt x="1410878" y="1602910"/>
                </a:lnTo>
                <a:lnTo>
                  <a:pt x="1464279" y="1560532"/>
                </a:lnTo>
                <a:lnTo>
                  <a:pt x="1514234" y="1514251"/>
                </a:lnTo>
                <a:lnTo>
                  <a:pt x="1560515" y="1464296"/>
                </a:lnTo>
                <a:lnTo>
                  <a:pt x="1602893" y="1410895"/>
                </a:lnTo>
                <a:lnTo>
                  <a:pt x="1641141" y="1354277"/>
                </a:lnTo>
                <a:lnTo>
                  <a:pt x="1675029" y="1294669"/>
                </a:lnTo>
                <a:lnTo>
                  <a:pt x="1704330" y="1232300"/>
                </a:lnTo>
                <a:lnTo>
                  <a:pt x="1728816" y="1167399"/>
                </a:lnTo>
                <a:lnTo>
                  <a:pt x="1748258" y="1100193"/>
                </a:lnTo>
                <a:lnTo>
                  <a:pt x="1762427" y="1030911"/>
                </a:lnTo>
                <a:lnTo>
                  <a:pt x="1771097" y="959781"/>
                </a:lnTo>
                <a:lnTo>
                  <a:pt x="1774037" y="887031"/>
                </a:lnTo>
                <a:close/>
              </a:path>
            </a:pathLst>
          </a:custGeom>
          <a:solidFill>
            <a:srgbClr val="FDFDFD"/>
          </a:solidFill>
        </p:spPr>
        <p:txBody>
          <a:bodyPr wrap="square" lIns="0" tIns="0" rIns="0" bIns="0" rtlCol="0">
            <a:noAutofit/>
          </a:bodyPr>
          <a:lstStyle/>
          <a:p>
            <a:endParaRPr/>
          </a:p>
        </p:txBody>
      </p:sp>
      <p:sp>
        <p:nvSpPr>
          <p:cNvPr id="152" name="object 152"/>
          <p:cNvSpPr/>
          <p:nvPr/>
        </p:nvSpPr>
        <p:spPr>
          <a:xfrm>
            <a:off x="3138781" y="14376832"/>
            <a:ext cx="1506512" cy="1774054"/>
          </a:xfrm>
          <a:custGeom>
            <a:avLst/>
            <a:gdLst/>
            <a:ahLst/>
            <a:cxnLst/>
            <a:rect l="l" t="t" r="r" b="b"/>
            <a:pathLst>
              <a:path w="1774037" h="1774054">
                <a:moveTo>
                  <a:pt x="1774037" y="887031"/>
                </a:moveTo>
                <a:lnTo>
                  <a:pt x="1771097" y="959781"/>
                </a:lnTo>
                <a:lnTo>
                  <a:pt x="1762427" y="1030911"/>
                </a:lnTo>
                <a:lnTo>
                  <a:pt x="1748258" y="1100193"/>
                </a:lnTo>
                <a:lnTo>
                  <a:pt x="1728816" y="1167399"/>
                </a:lnTo>
                <a:lnTo>
                  <a:pt x="1704330" y="1232300"/>
                </a:lnTo>
                <a:lnTo>
                  <a:pt x="1675029" y="1294669"/>
                </a:lnTo>
                <a:lnTo>
                  <a:pt x="1641141" y="1354277"/>
                </a:lnTo>
                <a:lnTo>
                  <a:pt x="1602893" y="1410895"/>
                </a:lnTo>
                <a:lnTo>
                  <a:pt x="1560515" y="1464296"/>
                </a:lnTo>
                <a:lnTo>
                  <a:pt x="1514234" y="1514251"/>
                </a:lnTo>
                <a:lnTo>
                  <a:pt x="1464279" y="1560532"/>
                </a:lnTo>
                <a:lnTo>
                  <a:pt x="1410878" y="1602910"/>
                </a:lnTo>
                <a:lnTo>
                  <a:pt x="1354260" y="1641158"/>
                </a:lnTo>
                <a:lnTo>
                  <a:pt x="1294652" y="1675046"/>
                </a:lnTo>
                <a:lnTo>
                  <a:pt x="1232284" y="1704347"/>
                </a:lnTo>
                <a:lnTo>
                  <a:pt x="1167382" y="1728833"/>
                </a:lnTo>
                <a:lnTo>
                  <a:pt x="1100176" y="1748275"/>
                </a:lnTo>
                <a:lnTo>
                  <a:pt x="1030894" y="1762444"/>
                </a:lnTo>
                <a:lnTo>
                  <a:pt x="959764" y="1771113"/>
                </a:lnTo>
                <a:lnTo>
                  <a:pt x="887014" y="1774054"/>
                </a:lnTo>
                <a:lnTo>
                  <a:pt x="814266" y="1771113"/>
                </a:lnTo>
                <a:lnTo>
                  <a:pt x="743137" y="1762444"/>
                </a:lnTo>
                <a:lnTo>
                  <a:pt x="673855" y="1748275"/>
                </a:lnTo>
                <a:lnTo>
                  <a:pt x="606650" y="1728833"/>
                </a:lnTo>
                <a:lnTo>
                  <a:pt x="541749" y="1704347"/>
                </a:lnTo>
                <a:lnTo>
                  <a:pt x="479381" y="1675046"/>
                </a:lnTo>
                <a:lnTo>
                  <a:pt x="419774" y="1641158"/>
                </a:lnTo>
                <a:lnTo>
                  <a:pt x="363156" y="1602910"/>
                </a:lnTo>
                <a:lnTo>
                  <a:pt x="309756" y="1560532"/>
                </a:lnTo>
                <a:lnTo>
                  <a:pt x="259801" y="1514251"/>
                </a:lnTo>
                <a:lnTo>
                  <a:pt x="213521" y="1464296"/>
                </a:lnTo>
                <a:lnTo>
                  <a:pt x="171143" y="1410895"/>
                </a:lnTo>
                <a:lnTo>
                  <a:pt x="132895" y="1354277"/>
                </a:lnTo>
                <a:lnTo>
                  <a:pt x="99007" y="1294669"/>
                </a:lnTo>
                <a:lnTo>
                  <a:pt x="69706" y="1232300"/>
                </a:lnTo>
                <a:lnTo>
                  <a:pt x="45220" y="1167399"/>
                </a:lnTo>
                <a:lnTo>
                  <a:pt x="25779" y="1100193"/>
                </a:lnTo>
                <a:lnTo>
                  <a:pt x="11609" y="1030911"/>
                </a:lnTo>
                <a:lnTo>
                  <a:pt x="2940" y="959781"/>
                </a:lnTo>
                <a:lnTo>
                  <a:pt x="0" y="887031"/>
                </a:lnTo>
                <a:lnTo>
                  <a:pt x="2940" y="814281"/>
                </a:lnTo>
                <a:lnTo>
                  <a:pt x="11609" y="743151"/>
                </a:lnTo>
                <a:lnTo>
                  <a:pt x="25779" y="673868"/>
                </a:lnTo>
                <a:lnTo>
                  <a:pt x="45220" y="606662"/>
                </a:lnTo>
                <a:lnTo>
                  <a:pt x="69706" y="541760"/>
                </a:lnTo>
                <a:lnTo>
                  <a:pt x="99007" y="479391"/>
                </a:lnTo>
                <a:lnTo>
                  <a:pt x="132895" y="419783"/>
                </a:lnTo>
                <a:lnTo>
                  <a:pt x="171143" y="363164"/>
                </a:lnTo>
                <a:lnTo>
                  <a:pt x="213521" y="309762"/>
                </a:lnTo>
                <a:lnTo>
                  <a:pt x="259801" y="259807"/>
                </a:lnTo>
                <a:lnTo>
                  <a:pt x="309756" y="213525"/>
                </a:lnTo>
                <a:lnTo>
                  <a:pt x="363156" y="171146"/>
                </a:lnTo>
                <a:lnTo>
                  <a:pt x="419774" y="132898"/>
                </a:lnTo>
                <a:lnTo>
                  <a:pt x="479381" y="99009"/>
                </a:lnTo>
                <a:lnTo>
                  <a:pt x="541749" y="69707"/>
                </a:lnTo>
                <a:lnTo>
                  <a:pt x="606650" y="45221"/>
                </a:lnTo>
                <a:lnTo>
                  <a:pt x="673855" y="25779"/>
                </a:lnTo>
                <a:lnTo>
                  <a:pt x="743137" y="11609"/>
                </a:lnTo>
                <a:lnTo>
                  <a:pt x="814266" y="2940"/>
                </a:lnTo>
                <a:lnTo>
                  <a:pt x="887014" y="0"/>
                </a:lnTo>
                <a:lnTo>
                  <a:pt x="959764" y="2940"/>
                </a:lnTo>
                <a:lnTo>
                  <a:pt x="1030894" y="11609"/>
                </a:lnTo>
                <a:lnTo>
                  <a:pt x="1100176" y="25779"/>
                </a:lnTo>
                <a:lnTo>
                  <a:pt x="1167382" y="45221"/>
                </a:lnTo>
                <a:lnTo>
                  <a:pt x="1232284" y="69707"/>
                </a:lnTo>
                <a:lnTo>
                  <a:pt x="1294652" y="99009"/>
                </a:lnTo>
                <a:lnTo>
                  <a:pt x="1354260" y="132898"/>
                </a:lnTo>
                <a:lnTo>
                  <a:pt x="1410878" y="171146"/>
                </a:lnTo>
                <a:lnTo>
                  <a:pt x="1464279" y="213525"/>
                </a:lnTo>
                <a:lnTo>
                  <a:pt x="1514234" y="259807"/>
                </a:lnTo>
                <a:lnTo>
                  <a:pt x="1560515" y="309762"/>
                </a:lnTo>
                <a:lnTo>
                  <a:pt x="1602893" y="363164"/>
                </a:lnTo>
                <a:lnTo>
                  <a:pt x="1641141" y="419783"/>
                </a:lnTo>
                <a:lnTo>
                  <a:pt x="1675029" y="479391"/>
                </a:lnTo>
                <a:lnTo>
                  <a:pt x="1704330" y="541760"/>
                </a:lnTo>
                <a:lnTo>
                  <a:pt x="1728816" y="606662"/>
                </a:lnTo>
                <a:lnTo>
                  <a:pt x="1748258" y="673868"/>
                </a:lnTo>
                <a:lnTo>
                  <a:pt x="1762427" y="743151"/>
                </a:lnTo>
                <a:lnTo>
                  <a:pt x="1771097" y="814281"/>
                </a:lnTo>
                <a:lnTo>
                  <a:pt x="1774037" y="887031"/>
                </a:lnTo>
                <a:close/>
              </a:path>
            </a:pathLst>
          </a:custGeom>
          <a:ln w="177087">
            <a:solidFill>
              <a:srgbClr val="FFDD2E"/>
            </a:solidFill>
          </a:ln>
        </p:spPr>
        <p:txBody>
          <a:bodyPr wrap="square" lIns="0" tIns="0" rIns="0" bIns="0" rtlCol="0">
            <a:noAutofit/>
          </a:bodyPr>
          <a:lstStyle/>
          <a:p>
            <a:endParaRPr/>
          </a:p>
        </p:txBody>
      </p:sp>
      <p:sp>
        <p:nvSpPr>
          <p:cNvPr id="170" name="object 170"/>
          <p:cNvSpPr/>
          <p:nvPr/>
        </p:nvSpPr>
        <p:spPr>
          <a:xfrm>
            <a:off x="3858444" y="2884564"/>
            <a:ext cx="666040" cy="1167062"/>
          </a:xfrm>
          <a:custGeom>
            <a:avLst/>
            <a:gdLst/>
            <a:ahLst/>
            <a:cxnLst/>
            <a:rect l="l" t="t" r="r" b="b"/>
            <a:pathLst>
              <a:path w="666040" h="1167062">
                <a:moveTo>
                  <a:pt x="666040" y="0"/>
                </a:moveTo>
                <a:lnTo>
                  <a:pt x="611415" y="2207"/>
                </a:lnTo>
                <a:lnTo>
                  <a:pt x="558005" y="8717"/>
                </a:lnTo>
                <a:lnTo>
                  <a:pt x="505983" y="19356"/>
                </a:lnTo>
                <a:lnTo>
                  <a:pt x="455520" y="33955"/>
                </a:lnTo>
                <a:lnTo>
                  <a:pt x="406787" y="52340"/>
                </a:lnTo>
                <a:lnTo>
                  <a:pt x="359956" y="74342"/>
                </a:lnTo>
                <a:lnTo>
                  <a:pt x="315198" y="99788"/>
                </a:lnTo>
                <a:lnTo>
                  <a:pt x="272685" y="128507"/>
                </a:lnTo>
                <a:lnTo>
                  <a:pt x="232588" y="160327"/>
                </a:lnTo>
                <a:lnTo>
                  <a:pt x="195078" y="195078"/>
                </a:lnTo>
                <a:lnTo>
                  <a:pt x="160327" y="232588"/>
                </a:lnTo>
                <a:lnTo>
                  <a:pt x="128507" y="272685"/>
                </a:lnTo>
                <a:lnTo>
                  <a:pt x="99788" y="315198"/>
                </a:lnTo>
                <a:lnTo>
                  <a:pt x="74342" y="359956"/>
                </a:lnTo>
                <a:lnTo>
                  <a:pt x="52340" y="406787"/>
                </a:lnTo>
                <a:lnTo>
                  <a:pt x="33955" y="455520"/>
                </a:lnTo>
                <a:lnTo>
                  <a:pt x="19356" y="505983"/>
                </a:lnTo>
                <a:lnTo>
                  <a:pt x="8717" y="558005"/>
                </a:lnTo>
                <a:lnTo>
                  <a:pt x="2207" y="611415"/>
                </a:lnTo>
                <a:lnTo>
                  <a:pt x="0" y="666040"/>
                </a:lnTo>
                <a:lnTo>
                  <a:pt x="0" y="1167062"/>
                </a:lnTo>
              </a:path>
            </a:pathLst>
          </a:custGeom>
          <a:ln w="662499">
            <a:solidFill>
              <a:srgbClr val="3B4593"/>
            </a:solidFill>
          </a:ln>
        </p:spPr>
        <p:txBody>
          <a:bodyPr wrap="square" lIns="0" tIns="0" rIns="0" bIns="0" rtlCol="0">
            <a:noAutofit/>
          </a:bodyPr>
          <a:lstStyle/>
          <a:p>
            <a:endParaRPr/>
          </a:p>
        </p:txBody>
      </p:sp>
      <p:sp>
        <p:nvSpPr>
          <p:cNvPr id="171" name="object 171"/>
          <p:cNvSpPr/>
          <p:nvPr/>
        </p:nvSpPr>
        <p:spPr>
          <a:xfrm>
            <a:off x="2880838" y="1753317"/>
            <a:ext cx="0" cy="1888036"/>
          </a:xfrm>
          <a:custGeom>
            <a:avLst/>
            <a:gdLst/>
            <a:ahLst/>
            <a:cxnLst/>
            <a:rect l="l" t="t" r="r" b="b"/>
            <a:pathLst>
              <a:path h="1888036">
                <a:moveTo>
                  <a:pt x="0" y="0"/>
                </a:moveTo>
                <a:lnTo>
                  <a:pt x="0" y="1888036"/>
                </a:lnTo>
              </a:path>
            </a:pathLst>
          </a:custGeom>
          <a:ln w="662499">
            <a:solidFill>
              <a:srgbClr val="3B4593"/>
            </a:solidFill>
          </a:ln>
        </p:spPr>
        <p:txBody>
          <a:bodyPr wrap="square" lIns="0" tIns="0" rIns="0" bIns="0" rtlCol="0">
            <a:noAutofit/>
          </a:bodyPr>
          <a:lstStyle/>
          <a:p>
            <a:endParaRPr/>
          </a:p>
        </p:txBody>
      </p:sp>
      <p:sp>
        <p:nvSpPr>
          <p:cNvPr id="172" name="object 172"/>
          <p:cNvSpPr/>
          <p:nvPr/>
        </p:nvSpPr>
        <p:spPr>
          <a:xfrm>
            <a:off x="3311907" y="2131981"/>
            <a:ext cx="766538" cy="1797009"/>
          </a:xfrm>
          <a:custGeom>
            <a:avLst/>
            <a:gdLst/>
            <a:ahLst/>
            <a:cxnLst/>
            <a:rect l="l" t="t" r="r" b="b"/>
            <a:pathLst>
              <a:path w="766538" h="1797009">
                <a:moveTo>
                  <a:pt x="766538" y="0"/>
                </a:moveTo>
                <a:lnTo>
                  <a:pt x="700627" y="24768"/>
                </a:lnTo>
                <a:lnTo>
                  <a:pt x="636739" y="53448"/>
                </a:lnTo>
                <a:lnTo>
                  <a:pt x="575022" y="85892"/>
                </a:lnTo>
                <a:lnTo>
                  <a:pt x="515621" y="121953"/>
                </a:lnTo>
                <a:lnTo>
                  <a:pt x="458684" y="161485"/>
                </a:lnTo>
                <a:lnTo>
                  <a:pt x="404356" y="204341"/>
                </a:lnTo>
                <a:lnTo>
                  <a:pt x="352786" y="250374"/>
                </a:lnTo>
                <a:lnTo>
                  <a:pt x="304120" y="299438"/>
                </a:lnTo>
                <a:lnTo>
                  <a:pt x="258503" y="351387"/>
                </a:lnTo>
                <a:lnTo>
                  <a:pt x="216084" y="406072"/>
                </a:lnTo>
                <a:lnTo>
                  <a:pt x="177008" y="463348"/>
                </a:lnTo>
                <a:lnTo>
                  <a:pt x="141423" y="523068"/>
                </a:lnTo>
                <a:lnTo>
                  <a:pt x="109475" y="585086"/>
                </a:lnTo>
                <a:lnTo>
                  <a:pt x="81311" y="649254"/>
                </a:lnTo>
                <a:lnTo>
                  <a:pt x="57077" y="715426"/>
                </a:lnTo>
                <a:lnTo>
                  <a:pt x="36920" y="783455"/>
                </a:lnTo>
                <a:lnTo>
                  <a:pt x="20987" y="853195"/>
                </a:lnTo>
                <a:lnTo>
                  <a:pt x="9425" y="924499"/>
                </a:lnTo>
                <a:lnTo>
                  <a:pt x="2380" y="997219"/>
                </a:lnTo>
                <a:lnTo>
                  <a:pt x="0" y="1071211"/>
                </a:lnTo>
                <a:lnTo>
                  <a:pt x="0" y="1797009"/>
                </a:lnTo>
              </a:path>
            </a:pathLst>
          </a:custGeom>
          <a:ln w="662499">
            <a:solidFill>
              <a:srgbClr val="3B4593"/>
            </a:solidFill>
          </a:ln>
        </p:spPr>
        <p:txBody>
          <a:bodyPr wrap="square" lIns="0" tIns="0" rIns="0" bIns="0" rtlCol="0">
            <a:noAutofit/>
          </a:bodyPr>
          <a:lstStyle/>
          <a:p>
            <a:endParaRPr/>
          </a:p>
        </p:txBody>
      </p:sp>
      <p:sp>
        <p:nvSpPr>
          <p:cNvPr id="173" name="object 173"/>
          <p:cNvSpPr/>
          <p:nvPr/>
        </p:nvSpPr>
        <p:spPr>
          <a:xfrm>
            <a:off x="2549887" y="1422321"/>
            <a:ext cx="661976" cy="661984"/>
          </a:xfrm>
          <a:custGeom>
            <a:avLst/>
            <a:gdLst/>
            <a:ahLst/>
            <a:cxnLst/>
            <a:rect l="l" t="t" r="r" b="b"/>
            <a:pathLst>
              <a:path w="661976" h="661984">
                <a:moveTo>
                  <a:pt x="330992" y="661984"/>
                </a:moveTo>
                <a:lnTo>
                  <a:pt x="661976" y="330992"/>
                </a:lnTo>
                <a:lnTo>
                  <a:pt x="330992" y="0"/>
                </a:lnTo>
                <a:lnTo>
                  <a:pt x="0" y="330992"/>
                </a:lnTo>
                <a:lnTo>
                  <a:pt x="330992" y="661984"/>
                </a:lnTo>
                <a:close/>
              </a:path>
            </a:pathLst>
          </a:custGeom>
          <a:solidFill>
            <a:srgbClr val="3B4593"/>
          </a:solidFill>
        </p:spPr>
        <p:txBody>
          <a:bodyPr wrap="square" lIns="0" tIns="0" rIns="0" bIns="0" rtlCol="0">
            <a:noAutofit/>
          </a:bodyPr>
          <a:lstStyle/>
          <a:p>
            <a:endParaRPr/>
          </a:p>
        </p:txBody>
      </p:sp>
      <p:sp>
        <p:nvSpPr>
          <p:cNvPr id="174" name="object 174"/>
          <p:cNvSpPr/>
          <p:nvPr/>
        </p:nvSpPr>
        <p:spPr>
          <a:xfrm>
            <a:off x="3745606" y="1818706"/>
            <a:ext cx="628285" cy="627248"/>
          </a:xfrm>
          <a:custGeom>
            <a:avLst/>
            <a:gdLst/>
            <a:ahLst/>
            <a:cxnLst/>
            <a:rect l="l" t="t" r="r" b="b"/>
            <a:pathLst>
              <a:path w="628285" h="627248">
                <a:moveTo>
                  <a:pt x="424785" y="627248"/>
                </a:moveTo>
                <a:lnTo>
                  <a:pt x="628285" y="209437"/>
                </a:lnTo>
                <a:lnTo>
                  <a:pt x="210954" y="0"/>
                </a:lnTo>
                <a:lnTo>
                  <a:pt x="0" y="417963"/>
                </a:lnTo>
                <a:lnTo>
                  <a:pt x="424785" y="627248"/>
                </a:lnTo>
                <a:close/>
              </a:path>
            </a:pathLst>
          </a:custGeom>
          <a:solidFill>
            <a:srgbClr val="3B4593"/>
          </a:solidFill>
        </p:spPr>
        <p:txBody>
          <a:bodyPr wrap="square" lIns="0" tIns="0" rIns="0" bIns="0" rtlCol="0">
            <a:noAutofit/>
          </a:bodyPr>
          <a:lstStyle/>
          <a:p>
            <a:endParaRPr/>
          </a:p>
        </p:txBody>
      </p:sp>
      <p:sp>
        <p:nvSpPr>
          <p:cNvPr id="175" name="object 175"/>
          <p:cNvSpPr/>
          <p:nvPr/>
        </p:nvSpPr>
        <p:spPr>
          <a:xfrm>
            <a:off x="4193492" y="2553568"/>
            <a:ext cx="661984" cy="661984"/>
          </a:xfrm>
          <a:custGeom>
            <a:avLst/>
            <a:gdLst/>
            <a:ahLst/>
            <a:cxnLst/>
            <a:rect l="l" t="t" r="r" b="b"/>
            <a:pathLst>
              <a:path w="661984" h="661984">
                <a:moveTo>
                  <a:pt x="330992" y="661984"/>
                </a:moveTo>
                <a:lnTo>
                  <a:pt x="661984" y="330992"/>
                </a:lnTo>
                <a:lnTo>
                  <a:pt x="330992" y="0"/>
                </a:lnTo>
                <a:lnTo>
                  <a:pt x="0" y="330992"/>
                </a:lnTo>
                <a:lnTo>
                  <a:pt x="330992" y="661984"/>
                </a:lnTo>
                <a:close/>
              </a:path>
            </a:pathLst>
          </a:custGeom>
          <a:solidFill>
            <a:srgbClr val="3B4593"/>
          </a:solidFill>
        </p:spPr>
        <p:txBody>
          <a:bodyPr wrap="square" lIns="0" tIns="0" rIns="0" bIns="0" rtlCol="0">
            <a:noAutofit/>
          </a:bodyPr>
          <a:lstStyle/>
          <a:p>
            <a:endParaRPr/>
          </a:p>
        </p:txBody>
      </p:sp>
      <p:sp>
        <p:nvSpPr>
          <p:cNvPr id="176" name="object 176"/>
          <p:cNvSpPr/>
          <p:nvPr/>
        </p:nvSpPr>
        <p:spPr>
          <a:xfrm>
            <a:off x="2695654" y="1591402"/>
            <a:ext cx="370442" cy="185225"/>
          </a:xfrm>
          <a:custGeom>
            <a:avLst/>
            <a:gdLst/>
            <a:ahLst/>
            <a:cxnLst/>
            <a:rect l="l" t="t" r="r" b="b"/>
            <a:pathLst>
              <a:path w="370442" h="185225">
                <a:moveTo>
                  <a:pt x="0" y="185225"/>
                </a:moveTo>
                <a:lnTo>
                  <a:pt x="185225" y="0"/>
                </a:lnTo>
                <a:lnTo>
                  <a:pt x="370442" y="185225"/>
                </a:lnTo>
              </a:path>
            </a:pathLst>
          </a:custGeom>
          <a:ln w="23545">
            <a:solidFill>
              <a:srgbClr val="FDFDFD"/>
            </a:solidFill>
          </a:ln>
        </p:spPr>
        <p:txBody>
          <a:bodyPr wrap="square" lIns="0" tIns="0" rIns="0" bIns="0" rtlCol="0">
            <a:noAutofit/>
          </a:bodyPr>
          <a:lstStyle/>
          <a:p>
            <a:endParaRPr/>
          </a:p>
        </p:txBody>
      </p:sp>
      <p:sp>
        <p:nvSpPr>
          <p:cNvPr id="178" name="object 178"/>
          <p:cNvSpPr/>
          <p:nvPr/>
        </p:nvSpPr>
        <p:spPr>
          <a:xfrm>
            <a:off x="2461432" y="3668055"/>
            <a:ext cx="400768" cy="1117585"/>
          </a:xfrm>
          <a:custGeom>
            <a:avLst/>
            <a:gdLst/>
            <a:ahLst/>
            <a:cxnLst/>
            <a:rect l="l" t="t" r="r" b="b"/>
            <a:pathLst>
              <a:path w="400768" h="1117585">
                <a:moveTo>
                  <a:pt x="400768" y="1117585"/>
                </a:moveTo>
                <a:lnTo>
                  <a:pt x="366072" y="1069947"/>
                </a:lnTo>
                <a:lnTo>
                  <a:pt x="332748" y="1021271"/>
                </a:lnTo>
                <a:lnTo>
                  <a:pt x="300825" y="971586"/>
                </a:lnTo>
                <a:lnTo>
                  <a:pt x="270331" y="920919"/>
                </a:lnTo>
                <a:lnTo>
                  <a:pt x="241294" y="869299"/>
                </a:lnTo>
                <a:lnTo>
                  <a:pt x="213744" y="816755"/>
                </a:lnTo>
                <a:lnTo>
                  <a:pt x="187707" y="763314"/>
                </a:lnTo>
                <a:lnTo>
                  <a:pt x="163214" y="709006"/>
                </a:lnTo>
                <a:lnTo>
                  <a:pt x="140292" y="653859"/>
                </a:lnTo>
                <a:lnTo>
                  <a:pt x="118970" y="597902"/>
                </a:lnTo>
                <a:lnTo>
                  <a:pt x="99276" y="541162"/>
                </a:lnTo>
                <a:lnTo>
                  <a:pt x="81239" y="483668"/>
                </a:lnTo>
                <a:lnTo>
                  <a:pt x="64887" y="425449"/>
                </a:lnTo>
                <a:lnTo>
                  <a:pt x="50249" y="366534"/>
                </a:lnTo>
                <a:lnTo>
                  <a:pt x="37353" y="306950"/>
                </a:lnTo>
                <a:lnTo>
                  <a:pt x="26227" y="246726"/>
                </a:lnTo>
                <a:lnTo>
                  <a:pt x="16900" y="185890"/>
                </a:lnTo>
                <a:lnTo>
                  <a:pt x="9401" y="124472"/>
                </a:lnTo>
                <a:lnTo>
                  <a:pt x="3758" y="62499"/>
                </a:lnTo>
                <a:lnTo>
                  <a:pt x="0" y="0"/>
                </a:lnTo>
              </a:path>
            </a:pathLst>
          </a:custGeom>
          <a:ln w="23545">
            <a:solidFill>
              <a:srgbClr val="FDFDFD"/>
            </a:solidFill>
          </a:ln>
        </p:spPr>
        <p:txBody>
          <a:bodyPr wrap="square" lIns="0" tIns="0" rIns="0" bIns="0" rtlCol="0">
            <a:noAutofit/>
          </a:bodyPr>
          <a:lstStyle/>
          <a:p>
            <a:endParaRPr/>
          </a:p>
        </p:txBody>
      </p:sp>
      <p:sp>
        <p:nvSpPr>
          <p:cNvPr id="181" name="object 181"/>
          <p:cNvSpPr/>
          <p:nvPr/>
        </p:nvSpPr>
        <p:spPr>
          <a:xfrm>
            <a:off x="1460455" y="3001367"/>
            <a:ext cx="406789" cy="682797"/>
          </a:xfrm>
          <a:custGeom>
            <a:avLst/>
            <a:gdLst/>
            <a:ahLst/>
            <a:cxnLst/>
            <a:rect l="l" t="t" r="r" b="b"/>
            <a:pathLst>
              <a:path w="406789" h="682797">
                <a:moveTo>
                  <a:pt x="0" y="0"/>
                </a:moveTo>
                <a:lnTo>
                  <a:pt x="35311" y="16171"/>
                </a:lnTo>
                <a:lnTo>
                  <a:pt x="69480" y="34305"/>
                </a:lnTo>
                <a:lnTo>
                  <a:pt x="102434" y="54327"/>
                </a:lnTo>
                <a:lnTo>
                  <a:pt x="134102" y="76167"/>
                </a:lnTo>
                <a:lnTo>
                  <a:pt x="164411" y="99751"/>
                </a:lnTo>
                <a:lnTo>
                  <a:pt x="193289" y="125008"/>
                </a:lnTo>
                <a:lnTo>
                  <a:pt x="220663" y="151864"/>
                </a:lnTo>
                <a:lnTo>
                  <a:pt x="246461" y="180248"/>
                </a:lnTo>
                <a:lnTo>
                  <a:pt x="270610" y="210088"/>
                </a:lnTo>
                <a:lnTo>
                  <a:pt x="293040" y="241311"/>
                </a:lnTo>
                <a:lnTo>
                  <a:pt x="313676" y="273844"/>
                </a:lnTo>
                <a:lnTo>
                  <a:pt x="332447" y="307616"/>
                </a:lnTo>
                <a:lnTo>
                  <a:pt x="349280" y="342555"/>
                </a:lnTo>
                <a:lnTo>
                  <a:pt x="364104" y="378587"/>
                </a:lnTo>
                <a:lnTo>
                  <a:pt x="376845" y="415641"/>
                </a:lnTo>
                <a:lnTo>
                  <a:pt x="387432" y="453644"/>
                </a:lnTo>
                <a:lnTo>
                  <a:pt x="395792" y="492524"/>
                </a:lnTo>
                <a:lnTo>
                  <a:pt x="401853" y="532209"/>
                </a:lnTo>
                <a:lnTo>
                  <a:pt x="405543" y="572627"/>
                </a:lnTo>
                <a:lnTo>
                  <a:pt x="406789" y="613704"/>
                </a:lnTo>
                <a:lnTo>
                  <a:pt x="406789" y="682797"/>
                </a:lnTo>
              </a:path>
            </a:pathLst>
          </a:custGeom>
          <a:ln w="662499">
            <a:solidFill>
              <a:srgbClr val="3B4593"/>
            </a:solidFill>
          </a:ln>
        </p:spPr>
        <p:txBody>
          <a:bodyPr wrap="square" lIns="0" tIns="0" rIns="0" bIns="0" rtlCol="0">
            <a:noAutofit/>
          </a:bodyPr>
          <a:lstStyle/>
          <a:p>
            <a:endParaRPr/>
          </a:p>
        </p:txBody>
      </p:sp>
      <p:sp>
        <p:nvSpPr>
          <p:cNvPr id="182" name="object 182"/>
          <p:cNvSpPr/>
          <p:nvPr/>
        </p:nvSpPr>
        <p:spPr>
          <a:xfrm>
            <a:off x="1879864" y="2090696"/>
            <a:ext cx="581566" cy="1577351"/>
          </a:xfrm>
          <a:custGeom>
            <a:avLst/>
            <a:gdLst/>
            <a:ahLst/>
            <a:cxnLst/>
            <a:rect l="l" t="t" r="r" b="b"/>
            <a:pathLst>
              <a:path w="581566" h="1577351">
                <a:moveTo>
                  <a:pt x="0" y="0"/>
                </a:moveTo>
                <a:lnTo>
                  <a:pt x="51863" y="38739"/>
                </a:lnTo>
                <a:lnTo>
                  <a:pt x="101811" y="79812"/>
                </a:lnTo>
                <a:lnTo>
                  <a:pt x="149762" y="123136"/>
                </a:lnTo>
                <a:lnTo>
                  <a:pt x="195637" y="168632"/>
                </a:lnTo>
                <a:lnTo>
                  <a:pt x="239355" y="216218"/>
                </a:lnTo>
                <a:lnTo>
                  <a:pt x="280835" y="265816"/>
                </a:lnTo>
                <a:lnTo>
                  <a:pt x="319996" y="317344"/>
                </a:lnTo>
                <a:lnTo>
                  <a:pt x="356760" y="370721"/>
                </a:lnTo>
                <a:lnTo>
                  <a:pt x="391044" y="425868"/>
                </a:lnTo>
                <a:lnTo>
                  <a:pt x="422770" y="482704"/>
                </a:lnTo>
                <a:lnTo>
                  <a:pt x="451855" y="541148"/>
                </a:lnTo>
                <a:lnTo>
                  <a:pt x="478220" y="601121"/>
                </a:lnTo>
                <a:lnTo>
                  <a:pt x="501785" y="662541"/>
                </a:lnTo>
                <a:lnTo>
                  <a:pt x="522469" y="725329"/>
                </a:lnTo>
                <a:lnTo>
                  <a:pt x="540191" y="789403"/>
                </a:lnTo>
                <a:lnTo>
                  <a:pt x="554872" y="854684"/>
                </a:lnTo>
                <a:lnTo>
                  <a:pt x="566430" y="921091"/>
                </a:lnTo>
                <a:lnTo>
                  <a:pt x="574785" y="988543"/>
                </a:lnTo>
                <a:lnTo>
                  <a:pt x="579857" y="1056960"/>
                </a:lnTo>
                <a:lnTo>
                  <a:pt x="581566" y="1126262"/>
                </a:lnTo>
                <a:lnTo>
                  <a:pt x="581566" y="1577351"/>
                </a:lnTo>
              </a:path>
            </a:pathLst>
          </a:custGeom>
          <a:ln w="662499">
            <a:solidFill>
              <a:srgbClr val="3B4593"/>
            </a:solidFill>
          </a:ln>
        </p:spPr>
        <p:txBody>
          <a:bodyPr wrap="square" lIns="0" tIns="0" rIns="0" bIns="0" rtlCol="0">
            <a:noAutofit/>
          </a:bodyPr>
          <a:lstStyle/>
          <a:p>
            <a:endParaRPr/>
          </a:p>
        </p:txBody>
      </p:sp>
      <p:sp>
        <p:nvSpPr>
          <p:cNvPr id="183" name="object 183"/>
          <p:cNvSpPr/>
          <p:nvPr/>
        </p:nvSpPr>
        <p:spPr>
          <a:xfrm>
            <a:off x="1610604" y="1820977"/>
            <a:ext cx="538506" cy="538978"/>
          </a:xfrm>
          <a:custGeom>
            <a:avLst/>
            <a:gdLst/>
            <a:ahLst/>
            <a:cxnLst/>
            <a:rect l="l" t="t" r="r" b="b"/>
            <a:pathLst>
              <a:path w="538506" h="538978">
                <a:moveTo>
                  <a:pt x="76758" y="538978"/>
                </a:moveTo>
                <a:lnTo>
                  <a:pt x="538506" y="462220"/>
                </a:lnTo>
                <a:lnTo>
                  <a:pt x="460845" y="0"/>
                </a:lnTo>
                <a:lnTo>
                  <a:pt x="0" y="77222"/>
                </a:lnTo>
                <a:lnTo>
                  <a:pt x="76758" y="538978"/>
                </a:lnTo>
                <a:close/>
              </a:path>
            </a:pathLst>
          </a:custGeom>
          <a:solidFill>
            <a:srgbClr val="3B4593"/>
          </a:solidFill>
        </p:spPr>
        <p:txBody>
          <a:bodyPr wrap="square" lIns="0" tIns="0" rIns="0" bIns="0" rtlCol="0">
            <a:noAutofit/>
          </a:bodyPr>
          <a:lstStyle/>
          <a:p>
            <a:endParaRPr/>
          </a:p>
        </p:txBody>
      </p:sp>
      <p:sp>
        <p:nvSpPr>
          <p:cNvPr id="184" name="object 184"/>
          <p:cNvSpPr/>
          <p:nvPr/>
        </p:nvSpPr>
        <p:spPr>
          <a:xfrm>
            <a:off x="1157146" y="2684801"/>
            <a:ext cx="607784" cy="610044"/>
          </a:xfrm>
          <a:custGeom>
            <a:avLst/>
            <a:gdLst/>
            <a:ahLst/>
            <a:cxnLst/>
            <a:rect l="l" t="t" r="r" b="b"/>
            <a:pathLst>
              <a:path w="607784" h="610044">
                <a:moveTo>
                  <a:pt x="177399" y="610044"/>
                </a:moveTo>
                <a:lnTo>
                  <a:pt x="607784" y="435327"/>
                </a:lnTo>
                <a:lnTo>
                  <a:pt x="434070" y="0"/>
                </a:lnTo>
                <a:lnTo>
                  <a:pt x="0" y="172989"/>
                </a:lnTo>
                <a:lnTo>
                  <a:pt x="177399" y="610044"/>
                </a:lnTo>
                <a:close/>
              </a:path>
            </a:pathLst>
          </a:custGeom>
          <a:solidFill>
            <a:srgbClr val="3B4593"/>
          </a:solidFill>
        </p:spPr>
        <p:txBody>
          <a:bodyPr wrap="square" lIns="0" tIns="0" rIns="0" bIns="0" rtlCol="0">
            <a:noAutofit/>
          </a:bodyPr>
          <a:lstStyle/>
          <a:p>
            <a:endParaRPr/>
          </a:p>
        </p:txBody>
      </p:sp>
      <p:sp>
        <p:nvSpPr>
          <p:cNvPr id="185" name="object 185"/>
          <p:cNvSpPr/>
          <p:nvPr/>
        </p:nvSpPr>
        <p:spPr>
          <a:xfrm>
            <a:off x="2166052" y="3684164"/>
            <a:ext cx="2082429" cy="1654607"/>
          </a:xfrm>
          <a:custGeom>
            <a:avLst/>
            <a:gdLst/>
            <a:ahLst/>
            <a:cxnLst/>
            <a:rect l="l" t="t" r="r" b="b"/>
            <a:pathLst>
              <a:path w="2082429" h="1654607">
                <a:moveTo>
                  <a:pt x="2082429" y="0"/>
                </a:moveTo>
                <a:lnTo>
                  <a:pt x="0" y="1654607"/>
                </a:lnTo>
              </a:path>
            </a:pathLst>
          </a:custGeom>
          <a:ln w="23545">
            <a:solidFill>
              <a:srgbClr val="FDFDFD"/>
            </a:solidFill>
          </a:ln>
        </p:spPr>
        <p:txBody>
          <a:bodyPr wrap="square" lIns="0" tIns="0" rIns="0" bIns="0" rtlCol="0">
            <a:noAutofit/>
          </a:bodyPr>
          <a:lstStyle/>
          <a:p>
            <a:endParaRPr/>
          </a:p>
        </p:txBody>
      </p:sp>
      <p:sp>
        <p:nvSpPr>
          <p:cNvPr id="186" name="object 186"/>
          <p:cNvSpPr/>
          <p:nvPr/>
        </p:nvSpPr>
        <p:spPr>
          <a:xfrm>
            <a:off x="3825069" y="2884569"/>
            <a:ext cx="847842" cy="666040"/>
          </a:xfrm>
          <a:custGeom>
            <a:avLst/>
            <a:gdLst/>
            <a:ahLst/>
            <a:cxnLst/>
            <a:rect l="l" t="t" r="r" b="b"/>
            <a:pathLst>
              <a:path w="847842" h="666040">
                <a:moveTo>
                  <a:pt x="0" y="666040"/>
                </a:moveTo>
                <a:lnTo>
                  <a:pt x="2207" y="611413"/>
                </a:lnTo>
                <a:lnTo>
                  <a:pt x="8717" y="558003"/>
                </a:lnTo>
                <a:lnTo>
                  <a:pt x="19356" y="505980"/>
                </a:lnTo>
                <a:lnTo>
                  <a:pt x="33955" y="455516"/>
                </a:lnTo>
                <a:lnTo>
                  <a:pt x="52340" y="406783"/>
                </a:lnTo>
                <a:lnTo>
                  <a:pt x="74342" y="359952"/>
                </a:lnTo>
                <a:lnTo>
                  <a:pt x="99788" y="315194"/>
                </a:lnTo>
                <a:lnTo>
                  <a:pt x="128507" y="272681"/>
                </a:lnTo>
                <a:lnTo>
                  <a:pt x="160327" y="232584"/>
                </a:lnTo>
                <a:lnTo>
                  <a:pt x="195078" y="195075"/>
                </a:lnTo>
                <a:lnTo>
                  <a:pt x="232588" y="160324"/>
                </a:lnTo>
                <a:lnTo>
                  <a:pt x="272685" y="128504"/>
                </a:lnTo>
                <a:lnTo>
                  <a:pt x="315198" y="99786"/>
                </a:lnTo>
                <a:lnTo>
                  <a:pt x="359956" y="74340"/>
                </a:lnTo>
                <a:lnTo>
                  <a:pt x="406787" y="52339"/>
                </a:lnTo>
                <a:lnTo>
                  <a:pt x="455520" y="33954"/>
                </a:lnTo>
                <a:lnTo>
                  <a:pt x="505983" y="19356"/>
                </a:lnTo>
                <a:lnTo>
                  <a:pt x="558005" y="8717"/>
                </a:lnTo>
                <a:lnTo>
                  <a:pt x="611415" y="2207"/>
                </a:lnTo>
                <a:lnTo>
                  <a:pt x="666040" y="0"/>
                </a:lnTo>
                <a:lnTo>
                  <a:pt x="847842" y="0"/>
                </a:lnTo>
              </a:path>
            </a:pathLst>
          </a:custGeom>
          <a:ln w="23545">
            <a:solidFill>
              <a:srgbClr val="FDFDFD"/>
            </a:solidFill>
          </a:ln>
        </p:spPr>
        <p:txBody>
          <a:bodyPr wrap="square" lIns="0" tIns="0" rIns="0" bIns="0" rtlCol="0">
            <a:noAutofit/>
          </a:bodyPr>
          <a:lstStyle/>
          <a:p>
            <a:endParaRPr/>
          </a:p>
        </p:txBody>
      </p:sp>
      <p:sp>
        <p:nvSpPr>
          <p:cNvPr id="187" name="object 187"/>
          <p:cNvSpPr/>
          <p:nvPr/>
        </p:nvSpPr>
        <p:spPr>
          <a:xfrm>
            <a:off x="3825069" y="3550610"/>
            <a:ext cx="113746" cy="372390"/>
          </a:xfrm>
          <a:custGeom>
            <a:avLst/>
            <a:gdLst/>
            <a:ahLst/>
            <a:cxnLst/>
            <a:rect l="l" t="t" r="r" b="b"/>
            <a:pathLst>
              <a:path w="113746" h="372390">
                <a:moveTo>
                  <a:pt x="0" y="0"/>
                </a:moveTo>
                <a:lnTo>
                  <a:pt x="313" y="20616"/>
                </a:lnTo>
                <a:lnTo>
                  <a:pt x="1246" y="41076"/>
                </a:lnTo>
                <a:lnTo>
                  <a:pt x="2790" y="61371"/>
                </a:lnTo>
                <a:lnTo>
                  <a:pt x="4936" y="81493"/>
                </a:lnTo>
                <a:lnTo>
                  <a:pt x="7674" y="101431"/>
                </a:lnTo>
                <a:lnTo>
                  <a:pt x="10997" y="121177"/>
                </a:lnTo>
                <a:lnTo>
                  <a:pt x="14894" y="140722"/>
                </a:lnTo>
                <a:lnTo>
                  <a:pt x="19357" y="160057"/>
                </a:lnTo>
                <a:lnTo>
                  <a:pt x="24377" y="179173"/>
                </a:lnTo>
                <a:lnTo>
                  <a:pt x="29945" y="198060"/>
                </a:lnTo>
                <a:lnTo>
                  <a:pt x="36050" y="216710"/>
                </a:lnTo>
                <a:lnTo>
                  <a:pt x="42686" y="235114"/>
                </a:lnTo>
                <a:lnTo>
                  <a:pt x="49842" y="253262"/>
                </a:lnTo>
                <a:lnTo>
                  <a:pt x="57509" y="271146"/>
                </a:lnTo>
                <a:lnTo>
                  <a:pt x="65679" y="288757"/>
                </a:lnTo>
                <a:lnTo>
                  <a:pt x="74342" y="306085"/>
                </a:lnTo>
                <a:lnTo>
                  <a:pt x="83489" y="323121"/>
                </a:lnTo>
                <a:lnTo>
                  <a:pt x="93111" y="339857"/>
                </a:lnTo>
                <a:lnTo>
                  <a:pt x="103200" y="356283"/>
                </a:lnTo>
                <a:lnTo>
                  <a:pt x="113746" y="372390"/>
                </a:lnTo>
              </a:path>
            </a:pathLst>
          </a:custGeom>
          <a:ln w="23545">
            <a:solidFill>
              <a:srgbClr val="FDFDFD"/>
            </a:solidFill>
          </a:ln>
        </p:spPr>
        <p:txBody>
          <a:bodyPr wrap="square" lIns="0" tIns="0" rIns="0" bIns="0" rtlCol="0">
            <a:noAutofit/>
          </a:bodyPr>
          <a:lstStyle/>
          <a:p>
            <a:endParaRPr/>
          </a:p>
        </p:txBody>
      </p:sp>
      <p:sp>
        <p:nvSpPr>
          <p:cNvPr id="188" name="object 188"/>
          <p:cNvSpPr/>
          <p:nvPr/>
        </p:nvSpPr>
        <p:spPr>
          <a:xfrm>
            <a:off x="4487697" y="2699340"/>
            <a:ext cx="185217" cy="370442"/>
          </a:xfrm>
          <a:custGeom>
            <a:avLst/>
            <a:gdLst/>
            <a:ahLst/>
            <a:cxnLst/>
            <a:rect l="l" t="t" r="r" b="b"/>
            <a:pathLst>
              <a:path w="185217" h="370442">
                <a:moveTo>
                  <a:pt x="0" y="0"/>
                </a:moveTo>
                <a:lnTo>
                  <a:pt x="185217" y="185225"/>
                </a:lnTo>
                <a:lnTo>
                  <a:pt x="0" y="370442"/>
                </a:lnTo>
              </a:path>
            </a:pathLst>
          </a:custGeom>
          <a:ln w="23545">
            <a:solidFill>
              <a:srgbClr val="FDFDFD"/>
            </a:solidFill>
          </a:ln>
        </p:spPr>
        <p:txBody>
          <a:bodyPr wrap="square" lIns="0" tIns="0" rIns="0" bIns="0" rtlCol="0">
            <a:noAutofit/>
          </a:bodyPr>
          <a:lstStyle/>
          <a:p>
            <a:endParaRPr/>
          </a:p>
        </p:txBody>
      </p:sp>
      <p:sp>
        <p:nvSpPr>
          <p:cNvPr id="189" name="object 189"/>
          <p:cNvSpPr/>
          <p:nvPr/>
        </p:nvSpPr>
        <p:spPr>
          <a:xfrm>
            <a:off x="3297355" y="2084857"/>
            <a:ext cx="910155" cy="2179098"/>
          </a:xfrm>
          <a:custGeom>
            <a:avLst/>
            <a:gdLst/>
            <a:ahLst/>
            <a:cxnLst/>
            <a:rect l="l" t="t" r="r" b="b"/>
            <a:pathLst>
              <a:path w="910155" h="2179098">
                <a:moveTo>
                  <a:pt x="221403" y="2179098"/>
                </a:moveTo>
                <a:lnTo>
                  <a:pt x="181348" y="2119763"/>
                </a:lnTo>
                <a:lnTo>
                  <a:pt x="144877" y="2057938"/>
                </a:lnTo>
                <a:lnTo>
                  <a:pt x="112138" y="1993771"/>
                </a:lnTo>
                <a:lnTo>
                  <a:pt x="83281" y="1927411"/>
                </a:lnTo>
                <a:lnTo>
                  <a:pt x="58455" y="1859007"/>
                </a:lnTo>
                <a:lnTo>
                  <a:pt x="37808" y="1788709"/>
                </a:lnTo>
                <a:lnTo>
                  <a:pt x="21490" y="1716664"/>
                </a:lnTo>
                <a:lnTo>
                  <a:pt x="9650" y="1643022"/>
                </a:lnTo>
                <a:lnTo>
                  <a:pt x="2437" y="1567932"/>
                </a:lnTo>
                <a:lnTo>
                  <a:pt x="0" y="1491544"/>
                </a:lnTo>
                <a:lnTo>
                  <a:pt x="0" y="1118495"/>
                </a:lnTo>
                <a:lnTo>
                  <a:pt x="2380" y="1044504"/>
                </a:lnTo>
                <a:lnTo>
                  <a:pt x="9425" y="971783"/>
                </a:lnTo>
                <a:lnTo>
                  <a:pt x="20987" y="900480"/>
                </a:lnTo>
                <a:lnTo>
                  <a:pt x="36920" y="830740"/>
                </a:lnTo>
                <a:lnTo>
                  <a:pt x="57077" y="762711"/>
                </a:lnTo>
                <a:lnTo>
                  <a:pt x="81311" y="696539"/>
                </a:lnTo>
                <a:lnTo>
                  <a:pt x="109475" y="632371"/>
                </a:lnTo>
                <a:lnTo>
                  <a:pt x="141424" y="570353"/>
                </a:lnTo>
                <a:lnTo>
                  <a:pt x="177009" y="510633"/>
                </a:lnTo>
                <a:lnTo>
                  <a:pt x="216085" y="453357"/>
                </a:lnTo>
                <a:lnTo>
                  <a:pt x="258505" y="398671"/>
                </a:lnTo>
                <a:lnTo>
                  <a:pt x="304121" y="346723"/>
                </a:lnTo>
                <a:lnTo>
                  <a:pt x="352789" y="297659"/>
                </a:lnTo>
                <a:lnTo>
                  <a:pt x="404359" y="251625"/>
                </a:lnTo>
                <a:lnTo>
                  <a:pt x="458687" y="208769"/>
                </a:lnTo>
                <a:lnTo>
                  <a:pt x="515625" y="169237"/>
                </a:lnTo>
                <a:lnTo>
                  <a:pt x="575027" y="133176"/>
                </a:lnTo>
                <a:lnTo>
                  <a:pt x="636745" y="100732"/>
                </a:lnTo>
                <a:lnTo>
                  <a:pt x="700634" y="72053"/>
                </a:lnTo>
                <a:lnTo>
                  <a:pt x="766547" y="47284"/>
                </a:lnTo>
                <a:lnTo>
                  <a:pt x="910155" y="0"/>
                </a:lnTo>
              </a:path>
            </a:pathLst>
          </a:custGeom>
          <a:ln w="23545">
            <a:solidFill>
              <a:srgbClr val="FDFDFD"/>
            </a:solidFill>
          </a:ln>
        </p:spPr>
        <p:txBody>
          <a:bodyPr wrap="square" lIns="0" tIns="0" rIns="0" bIns="0" rtlCol="0">
            <a:noAutofit/>
          </a:bodyPr>
          <a:lstStyle/>
          <a:p>
            <a:endParaRPr/>
          </a:p>
        </p:txBody>
      </p:sp>
      <p:sp>
        <p:nvSpPr>
          <p:cNvPr id="190" name="object 190"/>
          <p:cNvSpPr/>
          <p:nvPr/>
        </p:nvSpPr>
        <p:spPr>
          <a:xfrm>
            <a:off x="3975886" y="1969404"/>
            <a:ext cx="238295" cy="347065"/>
          </a:xfrm>
          <a:custGeom>
            <a:avLst/>
            <a:gdLst/>
            <a:ahLst/>
            <a:cxnLst/>
            <a:rect l="l" t="t" r="r" b="b"/>
            <a:pathLst>
              <a:path w="238295" h="347065">
                <a:moveTo>
                  <a:pt x="0" y="0"/>
                </a:moveTo>
                <a:lnTo>
                  <a:pt x="238295" y="108779"/>
                </a:lnTo>
                <a:lnTo>
                  <a:pt x="129507" y="347065"/>
                </a:lnTo>
              </a:path>
            </a:pathLst>
          </a:custGeom>
          <a:ln w="23545">
            <a:solidFill>
              <a:srgbClr val="FDFDFD"/>
            </a:solidFill>
          </a:ln>
        </p:spPr>
        <p:txBody>
          <a:bodyPr wrap="square" lIns="0" tIns="0" rIns="0" bIns="0" rtlCol="0">
            <a:noAutofit/>
          </a:bodyPr>
          <a:lstStyle/>
          <a:p>
            <a:endParaRPr/>
          </a:p>
        </p:txBody>
      </p:sp>
      <p:sp>
        <p:nvSpPr>
          <p:cNvPr id="191" name="object 191"/>
          <p:cNvSpPr/>
          <p:nvPr/>
        </p:nvSpPr>
        <p:spPr>
          <a:xfrm>
            <a:off x="1745582" y="1982933"/>
            <a:ext cx="715847" cy="1685118"/>
          </a:xfrm>
          <a:custGeom>
            <a:avLst/>
            <a:gdLst/>
            <a:ahLst/>
            <a:cxnLst/>
            <a:rect l="l" t="t" r="r" b="b"/>
            <a:pathLst>
              <a:path w="715847" h="1685118">
                <a:moveTo>
                  <a:pt x="715847" y="1685118"/>
                </a:moveTo>
                <a:lnTo>
                  <a:pt x="715847" y="1234029"/>
                </a:lnTo>
                <a:lnTo>
                  <a:pt x="714235" y="1164629"/>
                </a:lnTo>
                <a:lnTo>
                  <a:pt x="709439" y="1095934"/>
                </a:lnTo>
                <a:lnTo>
                  <a:pt x="701521" y="1028043"/>
                </a:lnTo>
                <a:lnTo>
                  <a:pt x="690540" y="961058"/>
                </a:lnTo>
                <a:lnTo>
                  <a:pt x="676557" y="895080"/>
                </a:lnTo>
                <a:lnTo>
                  <a:pt x="659632" y="830207"/>
                </a:lnTo>
                <a:lnTo>
                  <a:pt x="639825" y="766541"/>
                </a:lnTo>
                <a:lnTo>
                  <a:pt x="617198" y="704183"/>
                </a:lnTo>
                <a:lnTo>
                  <a:pt x="591810" y="643232"/>
                </a:lnTo>
                <a:lnTo>
                  <a:pt x="563722" y="583790"/>
                </a:lnTo>
                <a:lnTo>
                  <a:pt x="532995" y="525956"/>
                </a:lnTo>
                <a:lnTo>
                  <a:pt x="499688" y="469832"/>
                </a:lnTo>
                <a:lnTo>
                  <a:pt x="463862" y="415517"/>
                </a:lnTo>
                <a:lnTo>
                  <a:pt x="425578" y="363112"/>
                </a:lnTo>
                <a:lnTo>
                  <a:pt x="384896" y="312717"/>
                </a:lnTo>
                <a:lnTo>
                  <a:pt x="341876" y="264433"/>
                </a:lnTo>
                <a:lnTo>
                  <a:pt x="296579" y="218361"/>
                </a:lnTo>
                <a:lnTo>
                  <a:pt x="249066" y="174601"/>
                </a:lnTo>
                <a:lnTo>
                  <a:pt x="199396" y="133252"/>
                </a:lnTo>
                <a:lnTo>
                  <a:pt x="147630" y="94417"/>
                </a:lnTo>
                <a:lnTo>
                  <a:pt x="0" y="0"/>
                </a:lnTo>
              </a:path>
            </a:pathLst>
          </a:custGeom>
          <a:ln w="23545">
            <a:solidFill>
              <a:srgbClr val="FDFDFD"/>
            </a:solidFill>
          </a:ln>
        </p:spPr>
        <p:txBody>
          <a:bodyPr wrap="square" lIns="0" tIns="0" rIns="0" bIns="0" rtlCol="0">
            <a:noAutofit/>
          </a:bodyPr>
          <a:lstStyle/>
          <a:p>
            <a:endParaRPr/>
          </a:p>
        </p:txBody>
      </p:sp>
      <p:sp>
        <p:nvSpPr>
          <p:cNvPr id="192" name="object 192"/>
          <p:cNvSpPr/>
          <p:nvPr/>
        </p:nvSpPr>
        <p:spPr>
          <a:xfrm>
            <a:off x="1339711" y="2861379"/>
            <a:ext cx="1115417" cy="2247701"/>
          </a:xfrm>
          <a:custGeom>
            <a:avLst/>
            <a:gdLst/>
            <a:ahLst/>
            <a:cxnLst/>
            <a:rect l="l" t="t" r="r" b="b"/>
            <a:pathLst>
              <a:path w="1115417" h="2247701">
                <a:moveTo>
                  <a:pt x="1115417" y="2247701"/>
                </a:moveTo>
                <a:lnTo>
                  <a:pt x="1067887" y="2183064"/>
                </a:lnTo>
                <a:lnTo>
                  <a:pt x="1022374" y="2116892"/>
                </a:lnTo>
                <a:lnTo>
                  <a:pt x="978924" y="2049229"/>
                </a:lnTo>
                <a:lnTo>
                  <a:pt x="937582" y="1980123"/>
                </a:lnTo>
                <a:lnTo>
                  <a:pt x="898394" y="1909617"/>
                </a:lnTo>
                <a:lnTo>
                  <a:pt x="861406" y="1837758"/>
                </a:lnTo>
                <a:lnTo>
                  <a:pt x="826662" y="1764591"/>
                </a:lnTo>
                <a:lnTo>
                  <a:pt x="794208" y="1690160"/>
                </a:lnTo>
                <a:lnTo>
                  <a:pt x="764089" y="1614513"/>
                </a:lnTo>
                <a:lnTo>
                  <a:pt x="736352" y="1537693"/>
                </a:lnTo>
                <a:lnTo>
                  <a:pt x="711040" y="1459747"/>
                </a:lnTo>
                <a:lnTo>
                  <a:pt x="688200" y="1380719"/>
                </a:lnTo>
                <a:lnTo>
                  <a:pt x="667878" y="1300656"/>
                </a:lnTo>
                <a:lnTo>
                  <a:pt x="650117" y="1219602"/>
                </a:lnTo>
                <a:lnTo>
                  <a:pt x="634965" y="1137603"/>
                </a:lnTo>
                <a:lnTo>
                  <a:pt x="622465" y="1054704"/>
                </a:lnTo>
                <a:lnTo>
                  <a:pt x="612664" y="970951"/>
                </a:lnTo>
                <a:lnTo>
                  <a:pt x="605608" y="886389"/>
                </a:lnTo>
                <a:lnTo>
                  <a:pt x="601340" y="801064"/>
                </a:lnTo>
                <a:lnTo>
                  <a:pt x="599908" y="715020"/>
                </a:lnTo>
                <a:lnTo>
                  <a:pt x="599908" y="689232"/>
                </a:lnTo>
                <a:lnTo>
                  <a:pt x="598662" y="648057"/>
                </a:lnTo>
                <a:lnTo>
                  <a:pt x="594972" y="607363"/>
                </a:lnTo>
                <a:lnTo>
                  <a:pt x="588911" y="567241"/>
                </a:lnTo>
                <a:lnTo>
                  <a:pt x="580551" y="527783"/>
                </a:lnTo>
                <a:lnTo>
                  <a:pt x="569964" y="489082"/>
                </a:lnTo>
                <a:lnTo>
                  <a:pt x="557223" y="451231"/>
                </a:lnTo>
                <a:lnTo>
                  <a:pt x="542399" y="414321"/>
                </a:lnTo>
                <a:lnTo>
                  <a:pt x="525566" y="378444"/>
                </a:lnTo>
                <a:lnTo>
                  <a:pt x="506795" y="343694"/>
                </a:lnTo>
                <a:lnTo>
                  <a:pt x="486158" y="310163"/>
                </a:lnTo>
                <a:lnTo>
                  <a:pt x="463729" y="277942"/>
                </a:lnTo>
                <a:lnTo>
                  <a:pt x="439580" y="247125"/>
                </a:lnTo>
                <a:lnTo>
                  <a:pt x="413782" y="217803"/>
                </a:lnTo>
                <a:lnTo>
                  <a:pt x="386408" y="190069"/>
                </a:lnTo>
                <a:lnTo>
                  <a:pt x="357530" y="164014"/>
                </a:lnTo>
                <a:lnTo>
                  <a:pt x="327221" y="139733"/>
                </a:lnTo>
                <a:lnTo>
                  <a:pt x="295553" y="117316"/>
                </a:lnTo>
                <a:lnTo>
                  <a:pt x="262599" y="96856"/>
                </a:lnTo>
                <a:lnTo>
                  <a:pt x="228430" y="78446"/>
                </a:lnTo>
                <a:lnTo>
                  <a:pt x="193118" y="62177"/>
                </a:lnTo>
                <a:lnTo>
                  <a:pt x="0" y="0"/>
                </a:lnTo>
              </a:path>
            </a:pathLst>
          </a:custGeom>
          <a:ln w="23545">
            <a:solidFill>
              <a:srgbClr val="FDFDFD"/>
            </a:solidFill>
          </a:ln>
        </p:spPr>
        <p:txBody>
          <a:bodyPr wrap="square" lIns="0" tIns="0" rIns="0" bIns="0" rtlCol="0">
            <a:noAutofit/>
          </a:bodyPr>
          <a:lstStyle/>
          <a:p>
            <a:endParaRPr/>
          </a:p>
        </p:txBody>
      </p:sp>
      <p:sp>
        <p:nvSpPr>
          <p:cNvPr id="193" name="object 193"/>
          <p:cNvSpPr/>
          <p:nvPr/>
        </p:nvSpPr>
        <p:spPr>
          <a:xfrm>
            <a:off x="1339713" y="2768545"/>
            <a:ext cx="244940" cy="337780"/>
          </a:xfrm>
          <a:custGeom>
            <a:avLst/>
            <a:gdLst/>
            <a:ahLst/>
            <a:cxnLst/>
            <a:rect l="l" t="t" r="r" b="b"/>
            <a:pathLst>
              <a:path w="244940" h="337780">
                <a:moveTo>
                  <a:pt x="92832" y="337780"/>
                </a:moveTo>
                <a:lnTo>
                  <a:pt x="0" y="92840"/>
                </a:lnTo>
                <a:lnTo>
                  <a:pt x="244940" y="0"/>
                </a:lnTo>
              </a:path>
            </a:pathLst>
          </a:custGeom>
          <a:ln w="23545">
            <a:solidFill>
              <a:srgbClr val="FDFDFD"/>
            </a:solidFill>
          </a:ln>
        </p:spPr>
        <p:txBody>
          <a:bodyPr wrap="square" lIns="0" tIns="0" rIns="0" bIns="0" rtlCol="0">
            <a:noAutofit/>
          </a:bodyPr>
          <a:lstStyle/>
          <a:p>
            <a:endParaRPr/>
          </a:p>
        </p:txBody>
      </p:sp>
      <p:sp>
        <p:nvSpPr>
          <p:cNvPr id="194" name="object 194"/>
          <p:cNvSpPr/>
          <p:nvPr/>
        </p:nvSpPr>
        <p:spPr>
          <a:xfrm>
            <a:off x="1745576" y="1941485"/>
            <a:ext cx="258644" cy="300093"/>
          </a:xfrm>
          <a:custGeom>
            <a:avLst/>
            <a:gdLst/>
            <a:ahLst/>
            <a:cxnLst/>
            <a:rect l="l" t="t" r="r" b="b"/>
            <a:pathLst>
              <a:path w="258644" h="300093">
                <a:moveTo>
                  <a:pt x="41457" y="300093"/>
                </a:moveTo>
                <a:lnTo>
                  <a:pt x="0" y="41448"/>
                </a:lnTo>
                <a:lnTo>
                  <a:pt x="258644" y="0"/>
                </a:lnTo>
              </a:path>
            </a:pathLst>
          </a:custGeom>
          <a:ln w="23545">
            <a:solidFill>
              <a:srgbClr val="FDFDFD"/>
            </a:solidFill>
          </a:ln>
        </p:spPr>
        <p:txBody>
          <a:bodyPr wrap="square" lIns="0" tIns="0" rIns="0" bIns="0" rtlCol="0">
            <a:noAutofit/>
          </a:bodyPr>
          <a:lstStyle/>
          <a:p>
            <a:endParaRPr/>
          </a:p>
        </p:txBody>
      </p:sp>
      <p:sp>
        <p:nvSpPr>
          <p:cNvPr id="197" name="object 197"/>
          <p:cNvSpPr/>
          <p:nvPr/>
        </p:nvSpPr>
        <p:spPr>
          <a:xfrm>
            <a:off x="5659954" y="3826375"/>
            <a:ext cx="79525" cy="79526"/>
          </a:xfrm>
          <a:custGeom>
            <a:avLst/>
            <a:gdLst/>
            <a:ahLst/>
            <a:cxnLst/>
            <a:rect l="l" t="t" r="r" b="b"/>
            <a:pathLst>
              <a:path w="79525" h="79526">
                <a:moveTo>
                  <a:pt x="17202" y="6933"/>
                </a:moveTo>
                <a:lnTo>
                  <a:pt x="8224" y="15415"/>
                </a:lnTo>
                <a:lnTo>
                  <a:pt x="2439" y="25844"/>
                </a:lnTo>
                <a:lnTo>
                  <a:pt x="0" y="37394"/>
                </a:lnTo>
                <a:lnTo>
                  <a:pt x="1061" y="49237"/>
                </a:lnTo>
                <a:lnTo>
                  <a:pt x="5777" y="60545"/>
                </a:lnTo>
                <a:lnTo>
                  <a:pt x="15414" y="71302"/>
                </a:lnTo>
                <a:lnTo>
                  <a:pt x="25843" y="77088"/>
                </a:lnTo>
                <a:lnTo>
                  <a:pt x="37391" y="79526"/>
                </a:lnTo>
                <a:lnTo>
                  <a:pt x="49234" y="78465"/>
                </a:lnTo>
                <a:lnTo>
                  <a:pt x="60545" y="73750"/>
                </a:lnTo>
                <a:lnTo>
                  <a:pt x="71305" y="64110"/>
                </a:lnTo>
                <a:lnTo>
                  <a:pt x="77089" y="53678"/>
                </a:lnTo>
                <a:lnTo>
                  <a:pt x="79525" y="42126"/>
                </a:lnTo>
                <a:lnTo>
                  <a:pt x="78460" y="30283"/>
                </a:lnTo>
                <a:lnTo>
                  <a:pt x="73742" y="18976"/>
                </a:lnTo>
                <a:lnTo>
                  <a:pt x="64108" y="8223"/>
                </a:lnTo>
                <a:lnTo>
                  <a:pt x="53677" y="2437"/>
                </a:lnTo>
                <a:lnTo>
                  <a:pt x="42126" y="0"/>
                </a:lnTo>
                <a:lnTo>
                  <a:pt x="30283" y="1063"/>
                </a:lnTo>
                <a:lnTo>
                  <a:pt x="18977" y="5780"/>
                </a:lnTo>
                <a:lnTo>
                  <a:pt x="17202" y="6933"/>
                </a:lnTo>
                <a:close/>
              </a:path>
            </a:pathLst>
          </a:custGeom>
          <a:solidFill>
            <a:srgbClr val="37ABE1"/>
          </a:solidFill>
        </p:spPr>
        <p:txBody>
          <a:bodyPr wrap="square" lIns="0" tIns="0" rIns="0" bIns="0" rtlCol="0">
            <a:noAutofit/>
          </a:bodyPr>
          <a:lstStyle/>
          <a:p>
            <a:endParaRPr/>
          </a:p>
        </p:txBody>
      </p:sp>
      <p:sp>
        <p:nvSpPr>
          <p:cNvPr id="240" name="object 240"/>
          <p:cNvSpPr/>
          <p:nvPr/>
        </p:nvSpPr>
        <p:spPr>
          <a:xfrm>
            <a:off x="9412413" y="4201813"/>
            <a:ext cx="1677724" cy="1774045"/>
          </a:xfrm>
          <a:custGeom>
            <a:avLst/>
            <a:gdLst/>
            <a:ahLst/>
            <a:cxnLst/>
            <a:rect l="l" t="t" r="r" b="b"/>
            <a:pathLst>
              <a:path w="1774037" h="1774045">
                <a:moveTo>
                  <a:pt x="1774037" y="887022"/>
                </a:moveTo>
                <a:lnTo>
                  <a:pt x="1771097" y="814273"/>
                </a:lnTo>
                <a:lnTo>
                  <a:pt x="1762427" y="743143"/>
                </a:lnTo>
                <a:lnTo>
                  <a:pt x="1748258" y="673860"/>
                </a:lnTo>
                <a:lnTo>
                  <a:pt x="1728816" y="606655"/>
                </a:lnTo>
                <a:lnTo>
                  <a:pt x="1704330" y="541753"/>
                </a:lnTo>
                <a:lnTo>
                  <a:pt x="1675029" y="479384"/>
                </a:lnTo>
                <a:lnTo>
                  <a:pt x="1641141" y="419777"/>
                </a:lnTo>
                <a:lnTo>
                  <a:pt x="1602893" y="363158"/>
                </a:lnTo>
                <a:lnTo>
                  <a:pt x="1560515" y="309757"/>
                </a:lnTo>
                <a:lnTo>
                  <a:pt x="1514234" y="259802"/>
                </a:lnTo>
                <a:lnTo>
                  <a:pt x="1464279" y="213522"/>
                </a:lnTo>
                <a:lnTo>
                  <a:pt x="1410878" y="171143"/>
                </a:lnTo>
                <a:lnTo>
                  <a:pt x="1354260" y="132896"/>
                </a:lnTo>
                <a:lnTo>
                  <a:pt x="1294652" y="99007"/>
                </a:lnTo>
                <a:lnTo>
                  <a:pt x="1232284" y="69706"/>
                </a:lnTo>
                <a:lnTo>
                  <a:pt x="1167382" y="45220"/>
                </a:lnTo>
                <a:lnTo>
                  <a:pt x="1100176" y="25779"/>
                </a:lnTo>
                <a:lnTo>
                  <a:pt x="1030894" y="11609"/>
                </a:lnTo>
                <a:lnTo>
                  <a:pt x="959764" y="2940"/>
                </a:lnTo>
                <a:lnTo>
                  <a:pt x="887014" y="0"/>
                </a:lnTo>
                <a:lnTo>
                  <a:pt x="814266" y="2940"/>
                </a:lnTo>
                <a:lnTo>
                  <a:pt x="743137" y="11609"/>
                </a:lnTo>
                <a:lnTo>
                  <a:pt x="673855" y="25779"/>
                </a:lnTo>
                <a:lnTo>
                  <a:pt x="606650" y="45220"/>
                </a:lnTo>
                <a:lnTo>
                  <a:pt x="541749" y="69706"/>
                </a:lnTo>
                <a:lnTo>
                  <a:pt x="479381" y="99007"/>
                </a:lnTo>
                <a:lnTo>
                  <a:pt x="419774" y="132896"/>
                </a:lnTo>
                <a:lnTo>
                  <a:pt x="363156" y="171143"/>
                </a:lnTo>
                <a:lnTo>
                  <a:pt x="309756" y="213522"/>
                </a:lnTo>
                <a:lnTo>
                  <a:pt x="259801" y="259802"/>
                </a:lnTo>
                <a:lnTo>
                  <a:pt x="213521" y="309757"/>
                </a:lnTo>
                <a:lnTo>
                  <a:pt x="171143" y="363158"/>
                </a:lnTo>
                <a:lnTo>
                  <a:pt x="132895" y="419777"/>
                </a:lnTo>
                <a:lnTo>
                  <a:pt x="99007" y="479384"/>
                </a:lnTo>
                <a:lnTo>
                  <a:pt x="69706" y="541753"/>
                </a:lnTo>
                <a:lnTo>
                  <a:pt x="45220" y="606655"/>
                </a:lnTo>
                <a:lnTo>
                  <a:pt x="25779" y="673860"/>
                </a:lnTo>
                <a:lnTo>
                  <a:pt x="11609" y="743143"/>
                </a:lnTo>
                <a:lnTo>
                  <a:pt x="2940" y="814273"/>
                </a:lnTo>
                <a:lnTo>
                  <a:pt x="0" y="887022"/>
                </a:lnTo>
                <a:lnTo>
                  <a:pt x="2940" y="959772"/>
                </a:lnTo>
                <a:lnTo>
                  <a:pt x="11609" y="1030902"/>
                </a:lnTo>
                <a:lnTo>
                  <a:pt x="25779" y="1100184"/>
                </a:lnTo>
                <a:lnTo>
                  <a:pt x="45220" y="1167390"/>
                </a:lnTo>
                <a:lnTo>
                  <a:pt x="69706" y="1232292"/>
                </a:lnTo>
                <a:lnTo>
                  <a:pt x="99007" y="1294661"/>
                </a:lnTo>
                <a:lnTo>
                  <a:pt x="132895" y="1354268"/>
                </a:lnTo>
                <a:lnTo>
                  <a:pt x="171143" y="1410887"/>
                </a:lnTo>
                <a:lnTo>
                  <a:pt x="213521" y="1464288"/>
                </a:lnTo>
                <a:lnTo>
                  <a:pt x="259801" y="1514243"/>
                </a:lnTo>
                <a:lnTo>
                  <a:pt x="309756" y="1560523"/>
                </a:lnTo>
                <a:lnTo>
                  <a:pt x="363156" y="1602902"/>
                </a:lnTo>
                <a:lnTo>
                  <a:pt x="419774" y="1641149"/>
                </a:lnTo>
                <a:lnTo>
                  <a:pt x="479381" y="1675038"/>
                </a:lnTo>
                <a:lnTo>
                  <a:pt x="541749" y="1704339"/>
                </a:lnTo>
                <a:lnTo>
                  <a:pt x="606650" y="1728824"/>
                </a:lnTo>
                <a:lnTo>
                  <a:pt x="673855" y="1748266"/>
                </a:lnTo>
                <a:lnTo>
                  <a:pt x="743137" y="1762436"/>
                </a:lnTo>
                <a:lnTo>
                  <a:pt x="814266" y="1771105"/>
                </a:lnTo>
                <a:lnTo>
                  <a:pt x="887014" y="1774045"/>
                </a:lnTo>
                <a:lnTo>
                  <a:pt x="959764" y="1771105"/>
                </a:lnTo>
                <a:lnTo>
                  <a:pt x="1030894" y="1762436"/>
                </a:lnTo>
                <a:lnTo>
                  <a:pt x="1100176" y="1748266"/>
                </a:lnTo>
                <a:lnTo>
                  <a:pt x="1167382" y="1728824"/>
                </a:lnTo>
                <a:lnTo>
                  <a:pt x="1232284" y="1704339"/>
                </a:lnTo>
                <a:lnTo>
                  <a:pt x="1294652" y="1675038"/>
                </a:lnTo>
                <a:lnTo>
                  <a:pt x="1354260" y="1641149"/>
                </a:lnTo>
                <a:lnTo>
                  <a:pt x="1410878" y="1602902"/>
                </a:lnTo>
                <a:lnTo>
                  <a:pt x="1464279" y="1560523"/>
                </a:lnTo>
                <a:lnTo>
                  <a:pt x="1514234" y="1514243"/>
                </a:lnTo>
                <a:lnTo>
                  <a:pt x="1560515" y="1464288"/>
                </a:lnTo>
                <a:lnTo>
                  <a:pt x="1602893" y="1410887"/>
                </a:lnTo>
                <a:lnTo>
                  <a:pt x="1641141" y="1354268"/>
                </a:lnTo>
                <a:lnTo>
                  <a:pt x="1675029" y="1294661"/>
                </a:lnTo>
                <a:lnTo>
                  <a:pt x="1704330" y="1232292"/>
                </a:lnTo>
                <a:lnTo>
                  <a:pt x="1728816" y="1167390"/>
                </a:lnTo>
                <a:lnTo>
                  <a:pt x="1748258" y="1100184"/>
                </a:lnTo>
                <a:lnTo>
                  <a:pt x="1762427" y="1030902"/>
                </a:lnTo>
                <a:lnTo>
                  <a:pt x="1771097" y="959772"/>
                </a:lnTo>
                <a:lnTo>
                  <a:pt x="1774037" y="887022"/>
                </a:lnTo>
                <a:close/>
              </a:path>
            </a:pathLst>
          </a:custGeom>
          <a:solidFill>
            <a:srgbClr val="FDFDFD"/>
          </a:solidFill>
        </p:spPr>
        <p:txBody>
          <a:bodyPr wrap="square" lIns="0" tIns="0" rIns="0" bIns="0" rtlCol="0">
            <a:noAutofit/>
          </a:bodyPr>
          <a:lstStyle/>
          <a:p>
            <a:endParaRPr/>
          </a:p>
        </p:txBody>
      </p:sp>
      <p:sp>
        <p:nvSpPr>
          <p:cNvPr id="241" name="object 241"/>
          <p:cNvSpPr/>
          <p:nvPr/>
        </p:nvSpPr>
        <p:spPr>
          <a:xfrm>
            <a:off x="9446389" y="4213076"/>
            <a:ext cx="1677589" cy="1774045"/>
          </a:xfrm>
          <a:custGeom>
            <a:avLst/>
            <a:gdLst/>
            <a:ahLst/>
            <a:cxnLst/>
            <a:rect l="l" t="t" r="r" b="b"/>
            <a:pathLst>
              <a:path w="1774037" h="1774045">
                <a:moveTo>
                  <a:pt x="1774037" y="887022"/>
                </a:moveTo>
                <a:lnTo>
                  <a:pt x="1771097" y="959772"/>
                </a:lnTo>
                <a:lnTo>
                  <a:pt x="1762427" y="1030902"/>
                </a:lnTo>
                <a:lnTo>
                  <a:pt x="1748258" y="1100184"/>
                </a:lnTo>
                <a:lnTo>
                  <a:pt x="1728816" y="1167390"/>
                </a:lnTo>
                <a:lnTo>
                  <a:pt x="1704330" y="1232292"/>
                </a:lnTo>
                <a:lnTo>
                  <a:pt x="1675029" y="1294661"/>
                </a:lnTo>
                <a:lnTo>
                  <a:pt x="1641141" y="1354268"/>
                </a:lnTo>
                <a:lnTo>
                  <a:pt x="1602893" y="1410887"/>
                </a:lnTo>
                <a:lnTo>
                  <a:pt x="1560515" y="1464288"/>
                </a:lnTo>
                <a:lnTo>
                  <a:pt x="1514234" y="1514243"/>
                </a:lnTo>
                <a:lnTo>
                  <a:pt x="1464279" y="1560523"/>
                </a:lnTo>
                <a:lnTo>
                  <a:pt x="1410878" y="1602902"/>
                </a:lnTo>
                <a:lnTo>
                  <a:pt x="1354260" y="1641149"/>
                </a:lnTo>
                <a:lnTo>
                  <a:pt x="1294652" y="1675038"/>
                </a:lnTo>
                <a:lnTo>
                  <a:pt x="1232284" y="1704339"/>
                </a:lnTo>
                <a:lnTo>
                  <a:pt x="1167382" y="1728824"/>
                </a:lnTo>
                <a:lnTo>
                  <a:pt x="1100176" y="1748266"/>
                </a:lnTo>
                <a:lnTo>
                  <a:pt x="1030894" y="1762436"/>
                </a:lnTo>
                <a:lnTo>
                  <a:pt x="959764" y="1771105"/>
                </a:lnTo>
                <a:lnTo>
                  <a:pt x="887014" y="1774045"/>
                </a:lnTo>
                <a:lnTo>
                  <a:pt x="814266" y="1771105"/>
                </a:lnTo>
                <a:lnTo>
                  <a:pt x="743137" y="1762436"/>
                </a:lnTo>
                <a:lnTo>
                  <a:pt x="673855" y="1748266"/>
                </a:lnTo>
                <a:lnTo>
                  <a:pt x="606650" y="1728824"/>
                </a:lnTo>
                <a:lnTo>
                  <a:pt x="541749" y="1704339"/>
                </a:lnTo>
                <a:lnTo>
                  <a:pt x="479381" y="1675038"/>
                </a:lnTo>
                <a:lnTo>
                  <a:pt x="419774" y="1641149"/>
                </a:lnTo>
                <a:lnTo>
                  <a:pt x="363156" y="1602902"/>
                </a:lnTo>
                <a:lnTo>
                  <a:pt x="309756" y="1560523"/>
                </a:lnTo>
                <a:lnTo>
                  <a:pt x="259801" y="1514243"/>
                </a:lnTo>
                <a:lnTo>
                  <a:pt x="213521" y="1464288"/>
                </a:lnTo>
                <a:lnTo>
                  <a:pt x="171143" y="1410887"/>
                </a:lnTo>
                <a:lnTo>
                  <a:pt x="132895" y="1354268"/>
                </a:lnTo>
                <a:lnTo>
                  <a:pt x="99007" y="1294661"/>
                </a:lnTo>
                <a:lnTo>
                  <a:pt x="69706" y="1232292"/>
                </a:lnTo>
                <a:lnTo>
                  <a:pt x="45220" y="1167390"/>
                </a:lnTo>
                <a:lnTo>
                  <a:pt x="25779" y="1100184"/>
                </a:lnTo>
                <a:lnTo>
                  <a:pt x="11609" y="1030902"/>
                </a:lnTo>
                <a:lnTo>
                  <a:pt x="2940" y="959772"/>
                </a:lnTo>
                <a:lnTo>
                  <a:pt x="0" y="887022"/>
                </a:lnTo>
                <a:lnTo>
                  <a:pt x="2940" y="814273"/>
                </a:lnTo>
                <a:lnTo>
                  <a:pt x="11609" y="743143"/>
                </a:lnTo>
                <a:lnTo>
                  <a:pt x="25779" y="673860"/>
                </a:lnTo>
                <a:lnTo>
                  <a:pt x="45220" y="606655"/>
                </a:lnTo>
                <a:lnTo>
                  <a:pt x="69706" y="541753"/>
                </a:lnTo>
                <a:lnTo>
                  <a:pt x="99007" y="479384"/>
                </a:lnTo>
                <a:lnTo>
                  <a:pt x="132895" y="419777"/>
                </a:lnTo>
                <a:lnTo>
                  <a:pt x="171143" y="363158"/>
                </a:lnTo>
                <a:lnTo>
                  <a:pt x="213521" y="309757"/>
                </a:lnTo>
                <a:lnTo>
                  <a:pt x="259801" y="259802"/>
                </a:lnTo>
                <a:lnTo>
                  <a:pt x="309756" y="213522"/>
                </a:lnTo>
                <a:lnTo>
                  <a:pt x="363156" y="171143"/>
                </a:lnTo>
                <a:lnTo>
                  <a:pt x="419774" y="132896"/>
                </a:lnTo>
                <a:lnTo>
                  <a:pt x="479381" y="99007"/>
                </a:lnTo>
                <a:lnTo>
                  <a:pt x="541749" y="69706"/>
                </a:lnTo>
                <a:lnTo>
                  <a:pt x="606650" y="45220"/>
                </a:lnTo>
                <a:lnTo>
                  <a:pt x="673855" y="25779"/>
                </a:lnTo>
                <a:lnTo>
                  <a:pt x="743137" y="11609"/>
                </a:lnTo>
                <a:lnTo>
                  <a:pt x="814266" y="2940"/>
                </a:lnTo>
                <a:lnTo>
                  <a:pt x="887014" y="0"/>
                </a:lnTo>
                <a:lnTo>
                  <a:pt x="959764" y="2940"/>
                </a:lnTo>
                <a:lnTo>
                  <a:pt x="1030894" y="11609"/>
                </a:lnTo>
                <a:lnTo>
                  <a:pt x="1100176" y="25779"/>
                </a:lnTo>
                <a:lnTo>
                  <a:pt x="1167382" y="45220"/>
                </a:lnTo>
                <a:lnTo>
                  <a:pt x="1232284" y="69706"/>
                </a:lnTo>
                <a:lnTo>
                  <a:pt x="1294652" y="99007"/>
                </a:lnTo>
                <a:lnTo>
                  <a:pt x="1354260" y="132896"/>
                </a:lnTo>
                <a:lnTo>
                  <a:pt x="1410878" y="171143"/>
                </a:lnTo>
                <a:lnTo>
                  <a:pt x="1464279" y="213522"/>
                </a:lnTo>
                <a:lnTo>
                  <a:pt x="1514234" y="259802"/>
                </a:lnTo>
                <a:lnTo>
                  <a:pt x="1560515" y="309757"/>
                </a:lnTo>
                <a:lnTo>
                  <a:pt x="1602893" y="363158"/>
                </a:lnTo>
                <a:lnTo>
                  <a:pt x="1641141" y="419777"/>
                </a:lnTo>
                <a:lnTo>
                  <a:pt x="1675029" y="479384"/>
                </a:lnTo>
                <a:lnTo>
                  <a:pt x="1704330" y="541753"/>
                </a:lnTo>
                <a:lnTo>
                  <a:pt x="1728816" y="606655"/>
                </a:lnTo>
                <a:lnTo>
                  <a:pt x="1748258" y="673860"/>
                </a:lnTo>
                <a:lnTo>
                  <a:pt x="1762427" y="743143"/>
                </a:lnTo>
                <a:lnTo>
                  <a:pt x="1771097" y="814273"/>
                </a:lnTo>
                <a:lnTo>
                  <a:pt x="1774037" y="887022"/>
                </a:lnTo>
                <a:close/>
              </a:path>
            </a:pathLst>
          </a:custGeom>
          <a:ln w="177087">
            <a:solidFill>
              <a:srgbClr val="FFDD2E"/>
            </a:solidFill>
          </a:ln>
        </p:spPr>
        <p:txBody>
          <a:bodyPr wrap="square" lIns="0" tIns="0" rIns="0" bIns="0" rtlCol="0">
            <a:noAutofit/>
          </a:bodyPr>
          <a:lstStyle/>
          <a:p>
            <a:endParaRPr/>
          </a:p>
        </p:txBody>
      </p:sp>
      <p:sp>
        <p:nvSpPr>
          <p:cNvPr id="242" name="object 242"/>
          <p:cNvSpPr/>
          <p:nvPr/>
        </p:nvSpPr>
        <p:spPr>
          <a:xfrm>
            <a:off x="9568093" y="7534824"/>
            <a:ext cx="988879" cy="1774045"/>
          </a:xfrm>
          <a:custGeom>
            <a:avLst/>
            <a:gdLst/>
            <a:ahLst/>
            <a:cxnLst/>
            <a:rect l="l" t="t" r="r" b="b"/>
            <a:pathLst>
              <a:path w="1774045" h="1774045">
                <a:moveTo>
                  <a:pt x="1774045" y="887022"/>
                </a:moveTo>
                <a:lnTo>
                  <a:pt x="1771105" y="814273"/>
                </a:lnTo>
                <a:lnTo>
                  <a:pt x="1762436" y="743143"/>
                </a:lnTo>
                <a:lnTo>
                  <a:pt x="1748266" y="673860"/>
                </a:lnTo>
                <a:lnTo>
                  <a:pt x="1728824" y="606655"/>
                </a:lnTo>
                <a:lnTo>
                  <a:pt x="1704339" y="541753"/>
                </a:lnTo>
                <a:lnTo>
                  <a:pt x="1675037" y="479384"/>
                </a:lnTo>
                <a:lnTo>
                  <a:pt x="1641149" y="419777"/>
                </a:lnTo>
                <a:lnTo>
                  <a:pt x="1602901" y="363158"/>
                </a:lnTo>
                <a:lnTo>
                  <a:pt x="1560523" y="309757"/>
                </a:lnTo>
                <a:lnTo>
                  <a:pt x="1514241" y="259802"/>
                </a:lnTo>
                <a:lnTo>
                  <a:pt x="1464286" y="213522"/>
                </a:lnTo>
                <a:lnTo>
                  <a:pt x="1410885" y="171143"/>
                </a:lnTo>
                <a:lnTo>
                  <a:pt x="1354266" y="132896"/>
                </a:lnTo>
                <a:lnTo>
                  <a:pt x="1294658" y="99007"/>
                </a:lnTo>
                <a:lnTo>
                  <a:pt x="1232288" y="69706"/>
                </a:lnTo>
                <a:lnTo>
                  <a:pt x="1167386" y="45220"/>
                </a:lnTo>
                <a:lnTo>
                  <a:pt x="1100179" y="25779"/>
                </a:lnTo>
                <a:lnTo>
                  <a:pt x="1030896" y="11609"/>
                </a:lnTo>
                <a:lnTo>
                  <a:pt x="959765" y="2940"/>
                </a:lnTo>
                <a:lnTo>
                  <a:pt x="887014" y="0"/>
                </a:lnTo>
                <a:lnTo>
                  <a:pt x="814266" y="2940"/>
                </a:lnTo>
                <a:lnTo>
                  <a:pt x="743137" y="11609"/>
                </a:lnTo>
                <a:lnTo>
                  <a:pt x="673855" y="25779"/>
                </a:lnTo>
                <a:lnTo>
                  <a:pt x="606650" y="45220"/>
                </a:lnTo>
                <a:lnTo>
                  <a:pt x="541749" y="69706"/>
                </a:lnTo>
                <a:lnTo>
                  <a:pt x="479381" y="99007"/>
                </a:lnTo>
                <a:lnTo>
                  <a:pt x="419774" y="132896"/>
                </a:lnTo>
                <a:lnTo>
                  <a:pt x="363156" y="171143"/>
                </a:lnTo>
                <a:lnTo>
                  <a:pt x="309756" y="213522"/>
                </a:lnTo>
                <a:lnTo>
                  <a:pt x="259801" y="259802"/>
                </a:lnTo>
                <a:lnTo>
                  <a:pt x="213521" y="309757"/>
                </a:lnTo>
                <a:lnTo>
                  <a:pt x="171143" y="363158"/>
                </a:lnTo>
                <a:lnTo>
                  <a:pt x="132895" y="419777"/>
                </a:lnTo>
                <a:lnTo>
                  <a:pt x="99007" y="479384"/>
                </a:lnTo>
                <a:lnTo>
                  <a:pt x="69706" y="541753"/>
                </a:lnTo>
                <a:lnTo>
                  <a:pt x="45220" y="606655"/>
                </a:lnTo>
                <a:lnTo>
                  <a:pt x="25779" y="673860"/>
                </a:lnTo>
                <a:lnTo>
                  <a:pt x="11609" y="743143"/>
                </a:lnTo>
                <a:lnTo>
                  <a:pt x="2940" y="814273"/>
                </a:lnTo>
                <a:lnTo>
                  <a:pt x="0" y="887022"/>
                </a:lnTo>
                <a:lnTo>
                  <a:pt x="2940" y="959772"/>
                </a:lnTo>
                <a:lnTo>
                  <a:pt x="11609" y="1030902"/>
                </a:lnTo>
                <a:lnTo>
                  <a:pt x="25779" y="1100184"/>
                </a:lnTo>
                <a:lnTo>
                  <a:pt x="45220" y="1167390"/>
                </a:lnTo>
                <a:lnTo>
                  <a:pt x="69706" y="1232292"/>
                </a:lnTo>
                <a:lnTo>
                  <a:pt x="99007" y="1294661"/>
                </a:lnTo>
                <a:lnTo>
                  <a:pt x="132895" y="1354268"/>
                </a:lnTo>
                <a:lnTo>
                  <a:pt x="171143" y="1410887"/>
                </a:lnTo>
                <a:lnTo>
                  <a:pt x="213521" y="1464288"/>
                </a:lnTo>
                <a:lnTo>
                  <a:pt x="259801" y="1514243"/>
                </a:lnTo>
                <a:lnTo>
                  <a:pt x="309756" y="1560523"/>
                </a:lnTo>
                <a:lnTo>
                  <a:pt x="363156" y="1602902"/>
                </a:lnTo>
                <a:lnTo>
                  <a:pt x="419774" y="1641149"/>
                </a:lnTo>
                <a:lnTo>
                  <a:pt x="479381" y="1675038"/>
                </a:lnTo>
                <a:lnTo>
                  <a:pt x="541749" y="1704339"/>
                </a:lnTo>
                <a:lnTo>
                  <a:pt x="606650" y="1728824"/>
                </a:lnTo>
                <a:lnTo>
                  <a:pt x="673855" y="1748266"/>
                </a:lnTo>
                <a:lnTo>
                  <a:pt x="743137" y="1762436"/>
                </a:lnTo>
                <a:lnTo>
                  <a:pt x="814266" y="1771105"/>
                </a:lnTo>
                <a:lnTo>
                  <a:pt x="887014" y="1774045"/>
                </a:lnTo>
                <a:lnTo>
                  <a:pt x="959765" y="1771105"/>
                </a:lnTo>
                <a:lnTo>
                  <a:pt x="1030896" y="1762436"/>
                </a:lnTo>
                <a:lnTo>
                  <a:pt x="1100179" y="1748266"/>
                </a:lnTo>
                <a:lnTo>
                  <a:pt x="1167386" y="1728824"/>
                </a:lnTo>
                <a:lnTo>
                  <a:pt x="1232288" y="1704339"/>
                </a:lnTo>
                <a:lnTo>
                  <a:pt x="1294658" y="1675038"/>
                </a:lnTo>
                <a:lnTo>
                  <a:pt x="1354266" y="1641149"/>
                </a:lnTo>
                <a:lnTo>
                  <a:pt x="1410885" y="1602902"/>
                </a:lnTo>
                <a:lnTo>
                  <a:pt x="1464286" y="1560523"/>
                </a:lnTo>
                <a:lnTo>
                  <a:pt x="1514241" y="1514243"/>
                </a:lnTo>
                <a:lnTo>
                  <a:pt x="1560523" y="1464288"/>
                </a:lnTo>
                <a:lnTo>
                  <a:pt x="1602901" y="1410887"/>
                </a:lnTo>
                <a:lnTo>
                  <a:pt x="1641149" y="1354268"/>
                </a:lnTo>
                <a:lnTo>
                  <a:pt x="1675037" y="1294661"/>
                </a:lnTo>
                <a:lnTo>
                  <a:pt x="1704339" y="1232292"/>
                </a:lnTo>
                <a:lnTo>
                  <a:pt x="1728824" y="1167390"/>
                </a:lnTo>
                <a:lnTo>
                  <a:pt x="1748266" y="1100184"/>
                </a:lnTo>
                <a:lnTo>
                  <a:pt x="1762436" y="1030902"/>
                </a:lnTo>
                <a:lnTo>
                  <a:pt x="1771105" y="959772"/>
                </a:lnTo>
                <a:lnTo>
                  <a:pt x="1774045" y="887022"/>
                </a:lnTo>
                <a:close/>
              </a:path>
            </a:pathLst>
          </a:custGeom>
          <a:solidFill>
            <a:srgbClr val="FDFDFD"/>
          </a:solidFill>
        </p:spPr>
        <p:txBody>
          <a:bodyPr wrap="square" lIns="0" tIns="0" rIns="0" bIns="0" rtlCol="0">
            <a:noAutofit/>
          </a:bodyPr>
          <a:lstStyle/>
          <a:p>
            <a:endParaRPr/>
          </a:p>
        </p:txBody>
      </p:sp>
      <p:sp>
        <p:nvSpPr>
          <p:cNvPr id="244" name="object 244"/>
          <p:cNvSpPr/>
          <p:nvPr/>
        </p:nvSpPr>
        <p:spPr>
          <a:xfrm>
            <a:off x="9154261" y="7380867"/>
            <a:ext cx="2019123" cy="1982154"/>
          </a:xfrm>
          <a:custGeom>
            <a:avLst/>
            <a:gdLst/>
            <a:ahLst/>
            <a:cxnLst/>
            <a:rect l="l" t="t" r="r" b="b"/>
            <a:pathLst>
              <a:path w="1774045" h="1774045">
                <a:moveTo>
                  <a:pt x="1774045" y="887022"/>
                </a:moveTo>
                <a:lnTo>
                  <a:pt x="1771105" y="814273"/>
                </a:lnTo>
                <a:lnTo>
                  <a:pt x="1762436" y="743143"/>
                </a:lnTo>
                <a:lnTo>
                  <a:pt x="1748266" y="673860"/>
                </a:lnTo>
                <a:lnTo>
                  <a:pt x="1728824" y="606655"/>
                </a:lnTo>
                <a:lnTo>
                  <a:pt x="1704339" y="541753"/>
                </a:lnTo>
                <a:lnTo>
                  <a:pt x="1675037" y="479384"/>
                </a:lnTo>
                <a:lnTo>
                  <a:pt x="1641149" y="419777"/>
                </a:lnTo>
                <a:lnTo>
                  <a:pt x="1602901" y="363158"/>
                </a:lnTo>
                <a:lnTo>
                  <a:pt x="1560523" y="309757"/>
                </a:lnTo>
                <a:lnTo>
                  <a:pt x="1514241" y="259802"/>
                </a:lnTo>
                <a:lnTo>
                  <a:pt x="1464286" y="213522"/>
                </a:lnTo>
                <a:lnTo>
                  <a:pt x="1410885" y="171143"/>
                </a:lnTo>
                <a:lnTo>
                  <a:pt x="1354266" y="132896"/>
                </a:lnTo>
                <a:lnTo>
                  <a:pt x="1294658" y="99007"/>
                </a:lnTo>
                <a:lnTo>
                  <a:pt x="1232288" y="69706"/>
                </a:lnTo>
                <a:lnTo>
                  <a:pt x="1167386" y="45220"/>
                </a:lnTo>
                <a:lnTo>
                  <a:pt x="1100179" y="25779"/>
                </a:lnTo>
                <a:lnTo>
                  <a:pt x="1030896" y="11609"/>
                </a:lnTo>
                <a:lnTo>
                  <a:pt x="959765" y="2940"/>
                </a:lnTo>
                <a:lnTo>
                  <a:pt x="887014" y="0"/>
                </a:lnTo>
                <a:lnTo>
                  <a:pt x="814266" y="2940"/>
                </a:lnTo>
                <a:lnTo>
                  <a:pt x="743137" y="11609"/>
                </a:lnTo>
                <a:lnTo>
                  <a:pt x="673855" y="25779"/>
                </a:lnTo>
                <a:lnTo>
                  <a:pt x="606650" y="45220"/>
                </a:lnTo>
                <a:lnTo>
                  <a:pt x="541749" y="69706"/>
                </a:lnTo>
                <a:lnTo>
                  <a:pt x="479381" y="99007"/>
                </a:lnTo>
                <a:lnTo>
                  <a:pt x="419774" y="132896"/>
                </a:lnTo>
                <a:lnTo>
                  <a:pt x="363156" y="171143"/>
                </a:lnTo>
                <a:lnTo>
                  <a:pt x="309756" y="213522"/>
                </a:lnTo>
                <a:lnTo>
                  <a:pt x="259801" y="259802"/>
                </a:lnTo>
                <a:lnTo>
                  <a:pt x="213521" y="309757"/>
                </a:lnTo>
                <a:lnTo>
                  <a:pt x="171143" y="363158"/>
                </a:lnTo>
                <a:lnTo>
                  <a:pt x="132895" y="419777"/>
                </a:lnTo>
                <a:lnTo>
                  <a:pt x="99007" y="479384"/>
                </a:lnTo>
                <a:lnTo>
                  <a:pt x="69706" y="541753"/>
                </a:lnTo>
                <a:lnTo>
                  <a:pt x="45220" y="606655"/>
                </a:lnTo>
                <a:lnTo>
                  <a:pt x="25779" y="673860"/>
                </a:lnTo>
                <a:lnTo>
                  <a:pt x="11609" y="743143"/>
                </a:lnTo>
                <a:lnTo>
                  <a:pt x="2940" y="814273"/>
                </a:lnTo>
                <a:lnTo>
                  <a:pt x="0" y="887022"/>
                </a:lnTo>
                <a:lnTo>
                  <a:pt x="2940" y="959772"/>
                </a:lnTo>
                <a:lnTo>
                  <a:pt x="11609" y="1030902"/>
                </a:lnTo>
                <a:lnTo>
                  <a:pt x="25779" y="1100184"/>
                </a:lnTo>
                <a:lnTo>
                  <a:pt x="45220" y="1167390"/>
                </a:lnTo>
                <a:lnTo>
                  <a:pt x="69706" y="1232292"/>
                </a:lnTo>
                <a:lnTo>
                  <a:pt x="99007" y="1294661"/>
                </a:lnTo>
                <a:lnTo>
                  <a:pt x="132895" y="1354268"/>
                </a:lnTo>
                <a:lnTo>
                  <a:pt x="171143" y="1410887"/>
                </a:lnTo>
                <a:lnTo>
                  <a:pt x="213521" y="1464288"/>
                </a:lnTo>
                <a:lnTo>
                  <a:pt x="259801" y="1514243"/>
                </a:lnTo>
                <a:lnTo>
                  <a:pt x="309756" y="1560523"/>
                </a:lnTo>
                <a:lnTo>
                  <a:pt x="363156" y="1602902"/>
                </a:lnTo>
                <a:lnTo>
                  <a:pt x="419774" y="1641149"/>
                </a:lnTo>
                <a:lnTo>
                  <a:pt x="479381" y="1675038"/>
                </a:lnTo>
                <a:lnTo>
                  <a:pt x="541749" y="1704339"/>
                </a:lnTo>
                <a:lnTo>
                  <a:pt x="606650" y="1728824"/>
                </a:lnTo>
                <a:lnTo>
                  <a:pt x="673855" y="1748266"/>
                </a:lnTo>
                <a:lnTo>
                  <a:pt x="743137" y="1762436"/>
                </a:lnTo>
                <a:lnTo>
                  <a:pt x="814266" y="1771105"/>
                </a:lnTo>
                <a:lnTo>
                  <a:pt x="887014" y="1774045"/>
                </a:lnTo>
                <a:lnTo>
                  <a:pt x="959765" y="1771105"/>
                </a:lnTo>
                <a:lnTo>
                  <a:pt x="1030896" y="1762436"/>
                </a:lnTo>
                <a:lnTo>
                  <a:pt x="1100179" y="1748266"/>
                </a:lnTo>
                <a:lnTo>
                  <a:pt x="1167386" y="1728824"/>
                </a:lnTo>
                <a:lnTo>
                  <a:pt x="1232288" y="1704339"/>
                </a:lnTo>
                <a:lnTo>
                  <a:pt x="1294658" y="1675038"/>
                </a:lnTo>
                <a:lnTo>
                  <a:pt x="1354266" y="1641149"/>
                </a:lnTo>
                <a:lnTo>
                  <a:pt x="1410885" y="1602902"/>
                </a:lnTo>
                <a:lnTo>
                  <a:pt x="1464286" y="1560523"/>
                </a:lnTo>
                <a:lnTo>
                  <a:pt x="1514241" y="1514243"/>
                </a:lnTo>
                <a:lnTo>
                  <a:pt x="1560523" y="1464288"/>
                </a:lnTo>
                <a:lnTo>
                  <a:pt x="1602901" y="1410887"/>
                </a:lnTo>
                <a:lnTo>
                  <a:pt x="1641149" y="1354268"/>
                </a:lnTo>
                <a:lnTo>
                  <a:pt x="1675037" y="1294661"/>
                </a:lnTo>
                <a:lnTo>
                  <a:pt x="1704339" y="1232292"/>
                </a:lnTo>
                <a:lnTo>
                  <a:pt x="1728824" y="1167390"/>
                </a:lnTo>
                <a:lnTo>
                  <a:pt x="1748266" y="1100184"/>
                </a:lnTo>
                <a:lnTo>
                  <a:pt x="1762436" y="1030902"/>
                </a:lnTo>
                <a:lnTo>
                  <a:pt x="1771105" y="959772"/>
                </a:lnTo>
                <a:lnTo>
                  <a:pt x="1774045" y="887022"/>
                </a:lnTo>
                <a:close/>
              </a:path>
            </a:pathLst>
          </a:custGeom>
          <a:solidFill>
            <a:srgbClr val="FDFDFD"/>
          </a:solidFill>
        </p:spPr>
        <p:txBody>
          <a:bodyPr wrap="square" lIns="0" tIns="0" rIns="0" bIns="0" rtlCol="0">
            <a:noAutofit/>
          </a:bodyPr>
          <a:lstStyle/>
          <a:p>
            <a:endParaRPr/>
          </a:p>
        </p:txBody>
      </p:sp>
      <p:sp>
        <p:nvSpPr>
          <p:cNvPr id="121" name="object 121"/>
          <p:cNvSpPr/>
          <p:nvPr/>
        </p:nvSpPr>
        <p:spPr>
          <a:xfrm flipH="1">
            <a:off x="7791813" y="625629"/>
            <a:ext cx="3157970" cy="549486"/>
          </a:xfrm>
          <a:custGeom>
            <a:avLst/>
            <a:gdLst/>
            <a:ahLst/>
            <a:cxnLst/>
            <a:rect l="l" t="t" r="r" b="b"/>
            <a:pathLst>
              <a:path w="2884370" h="549486">
                <a:moveTo>
                  <a:pt x="2884370" y="549486"/>
                </a:moveTo>
                <a:lnTo>
                  <a:pt x="2884370" y="0"/>
                </a:lnTo>
                <a:lnTo>
                  <a:pt x="0" y="0"/>
                </a:lnTo>
                <a:lnTo>
                  <a:pt x="0" y="549486"/>
                </a:lnTo>
                <a:lnTo>
                  <a:pt x="2884370" y="549486"/>
                </a:lnTo>
                <a:close/>
              </a:path>
            </a:pathLst>
          </a:custGeom>
          <a:solidFill>
            <a:srgbClr val="FFDD2E"/>
          </a:solidFill>
        </p:spPr>
        <p:txBody>
          <a:bodyPr wrap="square" lIns="0" tIns="0" rIns="0" bIns="0" rtlCol="0">
            <a:noAutofit/>
          </a:bodyPr>
          <a:lstStyle/>
          <a:p>
            <a:endParaRPr/>
          </a:p>
        </p:txBody>
      </p:sp>
      <p:sp>
        <p:nvSpPr>
          <p:cNvPr id="120" name="object 120"/>
          <p:cNvSpPr txBox="1"/>
          <p:nvPr/>
        </p:nvSpPr>
        <p:spPr>
          <a:xfrm>
            <a:off x="468881" y="385684"/>
            <a:ext cx="1656296" cy="1621019"/>
          </a:xfrm>
          <a:prstGeom prst="rect">
            <a:avLst/>
          </a:prstGeom>
        </p:spPr>
        <p:txBody>
          <a:bodyPr wrap="square" lIns="0" tIns="0" rIns="0" bIns="0" rtlCol="0">
            <a:noAutofit/>
          </a:bodyPr>
          <a:lstStyle/>
          <a:p>
            <a:pPr marL="12700">
              <a:lnSpc>
                <a:spcPts val="1019"/>
              </a:lnSpc>
              <a:spcBef>
                <a:spcPts val="51"/>
              </a:spcBef>
            </a:pPr>
            <a:endParaRPr lang="en-GB" sz="1000" dirty="0">
              <a:latin typeface="+mj-lt"/>
              <a:cs typeface="Times New Roman"/>
            </a:endParaRPr>
          </a:p>
        </p:txBody>
      </p:sp>
      <p:sp>
        <p:nvSpPr>
          <p:cNvPr id="118" name="object 118"/>
          <p:cNvSpPr txBox="1"/>
          <p:nvPr/>
        </p:nvSpPr>
        <p:spPr>
          <a:xfrm>
            <a:off x="6819206" y="1347326"/>
            <a:ext cx="6923214" cy="778788"/>
          </a:xfrm>
          <a:prstGeom prst="rect">
            <a:avLst/>
          </a:prstGeom>
        </p:spPr>
        <p:txBody>
          <a:bodyPr wrap="square" lIns="0" tIns="0" rIns="0" bIns="0" rtlCol="0">
            <a:noAutofit/>
          </a:bodyPr>
          <a:lstStyle/>
          <a:p>
            <a:pPr marL="12700">
              <a:lnSpc>
                <a:spcPts val="6015"/>
              </a:lnSpc>
              <a:spcBef>
                <a:spcPts val="300"/>
              </a:spcBef>
            </a:pPr>
            <a:r>
              <a:rPr lang="en-GB" sz="5400" b="1" spc="0" dirty="0">
                <a:solidFill>
                  <a:srgbClr val="3B4593"/>
                </a:solidFill>
                <a:latin typeface="Times New Roman"/>
                <a:cs typeface="Times New Roman"/>
              </a:rPr>
              <a:t>THE MUSIC </a:t>
            </a:r>
            <a:r>
              <a:rPr lang="en-GB" sz="5400" b="1" spc="0" dirty="0" smtClean="0">
                <a:solidFill>
                  <a:srgbClr val="3B4593"/>
                </a:solidFill>
                <a:latin typeface="Times New Roman"/>
                <a:cs typeface="Times New Roman"/>
              </a:rPr>
              <a:t>CURRICULUM </a:t>
            </a:r>
            <a:endParaRPr sz="5400" dirty="0">
              <a:latin typeface="Times New Roman"/>
              <a:cs typeface="Times New Roman"/>
            </a:endParaRPr>
          </a:p>
        </p:txBody>
      </p:sp>
      <p:sp>
        <p:nvSpPr>
          <p:cNvPr id="111" name="object 111"/>
          <p:cNvSpPr txBox="1"/>
          <p:nvPr/>
        </p:nvSpPr>
        <p:spPr>
          <a:xfrm>
            <a:off x="8662348" y="3644846"/>
            <a:ext cx="712679" cy="213747"/>
          </a:xfrm>
          <a:prstGeom prst="rect">
            <a:avLst/>
          </a:prstGeom>
        </p:spPr>
        <p:txBody>
          <a:bodyPr wrap="square" lIns="0" tIns="0" rIns="0" bIns="0" rtlCol="0">
            <a:noAutofit/>
          </a:bodyPr>
          <a:lstStyle/>
          <a:p>
            <a:pPr marL="12700">
              <a:lnSpc>
                <a:spcPts val="1575"/>
              </a:lnSpc>
              <a:spcBef>
                <a:spcPts val="78"/>
              </a:spcBef>
            </a:pPr>
            <a:endParaRPr sz="1450" dirty="0">
              <a:latin typeface="Times New Roman"/>
              <a:cs typeface="Times New Roman"/>
            </a:endParaRPr>
          </a:p>
        </p:txBody>
      </p:sp>
      <p:sp>
        <p:nvSpPr>
          <p:cNvPr id="105" name="object 105"/>
          <p:cNvSpPr txBox="1"/>
          <p:nvPr/>
        </p:nvSpPr>
        <p:spPr>
          <a:xfrm>
            <a:off x="5773768" y="4158909"/>
            <a:ext cx="997276" cy="943591"/>
          </a:xfrm>
          <a:prstGeom prst="rect">
            <a:avLst/>
          </a:prstGeom>
        </p:spPr>
        <p:txBody>
          <a:bodyPr wrap="square" lIns="0" tIns="0" rIns="0" bIns="0" rtlCol="0">
            <a:noAutofit/>
          </a:bodyPr>
          <a:lstStyle/>
          <a:p>
            <a:pPr marL="12700" marR="651">
              <a:lnSpc>
                <a:spcPts val="632"/>
              </a:lnSpc>
              <a:spcBef>
                <a:spcPts val="20"/>
              </a:spcBef>
            </a:pPr>
            <a:endParaRPr sz="550" dirty="0">
              <a:latin typeface="Times New Roman"/>
              <a:cs typeface="Times New Roman"/>
            </a:endParaRPr>
          </a:p>
        </p:txBody>
      </p:sp>
      <p:sp>
        <p:nvSpPr>
          <p:cNvPr id="101" name="object 101"/>
          <p:cNvSpPr txBox="1"/>
          <p:nvPr/>
        </p:nvSpPr>
        <p:spPr>
          <a:xfrm>
            <a:off x="9711331" y="4531797"/>
            <a:ext cx="1155371" cy="1178724"/>
          </a:xfrm>
          <a:prstGeom prst="rect">
            <a:avLst/>
          </a:prstGeom>
        </p:spPr>
        <p:txBody>
          <a:bodyPr wrap="square" lIns="0" tIns="0" rIns="0" bIns="0" rtlCol="0">
            <a:noAutofit/>
          </a:bodyPr>
          <a:lstStyle/>
          <a:p>
            <a:pPr marL="229556" marR="77962">
              <a:lnSpc>
                <a:spcPts val="2200"/>
              </a:lnSpc>
              <a:spcBef>
                <a:spcPts val="110"/>
              </a:spcBef>
            </a:pPr>
            <a:r>
              <a:rPr sz="3675" spc="0" baseline="-5915" dirty="0" smtClean="0">
                <a:solidFill>
                  <a:srgbClr val="3B4593"/>
                </a:solidFill>
                <a:latin typeface="Times New Roman"/>
                <a:cs typeface="Times New Roman"/>
              </a:rPr>
              <a:t>Y</a:t>
            </a:r>
            <a:r>
              <a:rPr lang="en-GB" sz="3675" spc="0" baseline="-5915" dirty="0" smtClean="0">
                <a:solidFill>
                  <a:srgbClr val="3B4593"/>
                </a:solidFill>
                <a:latin typeface="Times New Roman"/>
                <a:cs typeface="Times New Roman"/>
              </a:rPr>
              <a:t>ear</a:t>
            </a:r>
            <a:endParaRPr sz="2450" dirty="0">
              <a:latin typeface="Times New Roman"/>
              <a:cs typeface="Times New Roman"/>
            </a:endParaRPr>
          </a:p>
          <a:p>
            <a:pPr algn="ctr">
              <a:lnSpc>
                <a:spcPts val="7815"/>
              </a:lnSpc>
              <a:spcBef>
                <a:spcPts val="280"/>
              </a:spcBef>
            </a:pPr>
            <a:r>
              <a:rPr sz="12225" b="1" spc="-614" baseline="1422" dirty="0">
                <a:solidFill>
                  <a:srgbClr val="3B4593"/>
                </a:solidFill>
                <a:latin typeface="Times New Roman"/>
                <a:cs typeface="Times New Roman"/>
              </a:rPr>
              <a:t>11</a:t>
            </a:r>
            <a:endParaRPr sz="8150" dirty="0">
              <a:latin typeface="Times New Roman"/>
              <a:cs typeface="Times New Roman"/>
            </a:endParaRPr>
          </a:p>
          <a:p>
            <a:pPr marL="180873" marR="161022" algn="ctr">
              <a:lnSpc>
                <a:spcPct val="95825"/>
              </a:lnSpc>
              <a:spcBef>
                <a:spcPts val="4371"/>
              </a:spcBef>
            </a:pPr>
            <a:endParaRPr sz="1450" dirty="0">
              <a:latin typeface="Times New Roman"/>
              <a:cs typeface="Times New Roman"/>
            </a:endParaRPr>
          </a:p>
        </p:txBody>
      </p:sp>
      <p:sp>
        <p:nvSpPr>
          <p:cNvPr id="82" name="object 82"/>
          <p:cNvSpPr txBox="1"/>
          <p:nvPr/>
        </p:nvSpPr>
        <p:spPr>
          <a:xfrm>
            <a:off x="5874941" y="7147449"/>
            <a:ext cx="830128" cy="107801"/>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80" name="object 80"/>
          <p:cNvSpPr txBox="1"/>
          <p:nvPr/>
        </p:nvSpPr>
        <p:spPr>
          <a:xfrm>
            <a:off x="6257251" y="7316610"/>
            <a:ext cx="1631739" cy="731700"/>
          </a:xfrm>
          <a:prstGeom prst="rect">
            <a:avLst/>
          </a:prstGeom>
        </p:spPr>
        <p:txBody>
          <a:bodyPr wrap="square" lIns="0" tIns="0" rIns="0" bIns="0" rtlCol="0">
            <a:noAutofit/>
          </a:bodyPr>
          <a:lstStyle/>
          <a:p>
            <a:pPr marL="12700">
              <a:lnSpc>
                <a:spcPct val="95825"/>
              </a:lnSpc>
              <a:spcBef>
                <a:spcPts val="20"/>
              </a:spcBef>
            </a:pPr>
            <a:endParaRPr sz="550" dirty="0">
              <a:latin typeface="Times New Roman"/>
              <a:cs typeface="Times New Roman"/>
            </a:endParaRPr>
          </a:p>
        </p:txBody>
      </p:sp>
      <p:sp>
        <p:nvSpPr>
          <p:cNvPr id="76" name="object 76"/>
          <p:cNvSpPr txBox="1"/>
          <p:nvPr/>
        </p:nvSpPr>
        <p:spPr>
          <a:xfrm>
            <a:off x="3232379" y="7573201"/>
            <a:ext cx="867357" cy="107801"/>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75" name="object 75"/>
          <p:cNvSpPr txBox="1"/>
          <p:nvPr/>
        </p:nvSpPr>
        <p:spPr>
          <a:xfrm>
            <a:off x="3232379" y="7746436"/>
            <a:ext cx="1412913" cy="663520"/>
          </a:xfrm>
          <a:prstGeom prst="rect">
            <a:avLst/>
          </a:prstGeom>
        </p:spPr>
        <p:txBody>
          <a:bodyPr wrap="square" lIns="0" tIns="0" rIns="0" bIns="0" rtlCol="0">
            <a:noAutofit/>
          </a:bodyPr>
          <a:lstStyle/>
          <a:p>
            <a:pPr marL="12700" marR="1538">
              <a:lnSpc>
                <a:spcPct val="95825"/>
              </a:lnSpc>
            </a:pPr>
            <a:endParaRPr sz="650" dirty="0">
              <a:latin typeface="Times New Roman"/>
              <a:cs typeface="Times New Roman"/>
            </a:endParaRPr>
          </a:p>
        </p:txBody>
      </p:sp>
      <p:sp>
        <p:nvSpPr>
          <p:cNvPr id="74" name="object 74"/>
          <p:cNvSpPr txBox="1"/>
          <p:nvPr/>
        </p:nvSpPr>
        <p:spPr>
          <a:xfrm>
            <a:off x="5991155" y="7768258"/>
            <a:ext cx="979681" cy="331211"/>
          </a:xfrm>
          <a:prstGeom prst="rect">
            <a:avLst/>
          </a:prstGeom>
        </p:spPr>
        <p:txBody>
          <a:bodyPr wrap="square" lIns="0" tIns="0" rIns="0" bIns="0" rtlCol="0">
            <a:noAutofit/>
          </a:bodyPr>
          <a:lstStyle/>
          <a:p>
            <a:pPr marL="12700">
              <a:lnSpc>
                <a:spcPts val="2305"/>
              </a:lnSpc>
              <a:spcBef>
                <a:spcPts val="115"/>
              </a:spcBef>
            </a:pPr>
            <a:r>
              <a:rPr sz="2200" spc="0" dirty="0">
                <a:solidFill>
                  <a:srgbClr val="3B4593"/>
                </a:solidFill>
                <a:latin typeface="Times New Roman"/>
                <a:cs typeface="Times New Roman"/>
              </a:rPr>
              <a:t>YEAR</a:t>
            </a:r>
            <a:endParaRPr sz="2200" dirty="0">
              <a:latin typeface="Times New Roman"/>
              <a:cs typeface="Times New Roman"/>
            </a:endParaRPr>
          </a:p>
        </p:txBody>
      </p:sp>
      <p:sp>
        <p:nvSpPr>
          <p:cNvPr id="73" name="object 73"/>
          <p:cNvSpPr txBox="1"/>
          <p:nvPr/>
        </p:nvSpPr>
        <p:spPr>
          <a:xfrm>
            <a:off x="9666015" y="8197714"/>
            <a:ext cx="1090146" cy="997461"/>
          </a:xfrm>
          <a:prstGeom prst="rect">
            <a:avLst/>
          </a:prstGeom>
        </p:spPr>
        <p:txBody>
          <a:bodyPr wrap="square" lIns="0" tIns="0" rIns="0" bIns="0" rtlCol="0">
            <a:noAutofit/>
          </a:bodyPr>
          <a:lstStyle/>
          <a:p>
            <a:pPr marL="12700">
              <a:lnSpc>
                <a:spcPts val="7450"/>
              </a:lnSpc>
              <a:spcBef>
                <a:spcPts val="372"/>
              </a:spcBef>
            </a:pPr>
            <a:r>
              <a:rPr sz="7350" b="1" spc="-184" dirty="0" smtClean="0">
                <a:solidFill>
                  <a:srgbClr val="3B4593"/>
                </a:solidFill>
                <a:latin typeface="Times New Roman"/>
                <a:cs typeface="Times New Roman"/>
              </a:rPr>
              <a:t>10</a:t>
            </a:r>
            <a:endParaRPr sz="7350" dirty="0">
              <a:latin typeface="Times New Roman"/>
              <a:cs typeface="Times New Roman"/>
            </a:endParaRPr>
          </a:p>
        </p:txBody>
      </p:sp>
      <p:sp>
        <p:nvSpPr>
          <p:cNvPr id="72" name="object 72"/>
          <p:cNvSpPr txBox="1"/>
          <p:nvPr/>
        </p:nvSpPr>
        <p:spPr>
          <a:xfrm>
            <a:off x="6857465" y="8034706"/>
            <a:ext cx="1185781" cy="201975"/>
          </a:xfrm>
          <a:prstGeom prst="rect">
            <a:avLst/>
          </a:prstGeom>
        </p:spPr>
        <p:txBody>
          <a:bodyPr wrap="square" lIns="0" tIns="0" rIns="0" bIns="0" rtlCol="0">
            <a:noAutofit/>
          </a:bodyPr>
          <a:lstStyle/>
          <a:p>
            <a:pPr marL="12700">
              <a:lnSpc>
                <a:spcPct val="95825"/>
              </a:lnSpc>
              <a:spcBef>
                <a:spcPts val="20"/>
              </a:spcBef>
            </a:pPr>
            <a:endParaRPr sz="550" dirty="0">
              <a:latin typeface="Times New Roman"/>
              <a:cs typeface="Times New Roman"/>
            </a:endParaRPr>
          </a:p>
        </p:txBody>
      </p:sp>
      <p:sp>
        <p:nvSpPr>
          <p:cNvPr id="62" name="object 62"/>
          <p:cNvSpPr txBox="1"/>
          <p:nvPr/>
        </p:nvSpPr>
        <p:spPr>
          <a:xfrm>
            <a:off x="3376573" y="9383471"/>
            <a:ext cx="626760" cy="107801"/>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60" name="object 60"/>
          <p:cNvSpPr txBox="1"/>
          <p:nvPr/>
        </p:nvSpPr>
        <p:spPr>
          <a:xfrm>
            <a:off x="2122911" y="9417941"/>
            <a:ext cx="959777" cy="908418"/>
          </a:xfrm>
          <a:prstGeom prst="rect">
            <a:avLst/>
          </a:prstGeom>
        </p:spPr>
        <p:txBody>
          <a:bodyPr wrap="square" lIns="0" tIns="0" rIns="0" bIns="0" rtlCol="0">
            <a:noAutofit/>
          </a:bodyPr>
          <a:lstStyle/>
          <a:p>
            <a:pPr marL="12700" marR="1538">
              <a:lnSpc>
                <a:spcPct val="95825"/>
              </a:lnSpc>
            </a:pPr>
            <a:endParaRPr sz="650" dirty="0">
              <a:latin typeface="Times New Roman"/>
              <a:cs typeface="Times New Roman"/>
            </a:endParaRPr>
          </a:p>
        </p:txBody>
      </p:sp>
      <p:sp>
        <p:nvSpPr>
          <p:cNvPr id="59" name="object 59"/>
          <p:cNvSpPr txBox="1"/>
          <p:nvPr/>
        </p:nvSpPr>
        <p:spPr>
          <a:xfrm>
            <a:off x="3289811" y="9556724"/>
            <a:ext cx="1189919" cy="720048"/>
          </a:xfrm>
          <a:prstGeom prst="rect">
            <a:avLst/>
          </a:prstGeom>
        </p:spPr>
        <p:txBody>
          <a:bodyPr wrap="square" lIns="0" tIns="0" rIns="0" bIns="0" rtlCol="0">
            <a:noAutofit/>
          </a:bodyPr>
          <a:lstStyle/>
          <a:p>
            <a:pPr marL="12700" marR="394995" indent="34773">
              <a:lnSpc>
                <a:spcPts val="747"/>
              </a:lnSpc>
            </a:pPr>
            <a:endParaRPr sz="650" dirty="0">
              <a:latin typeface="Times New Roman"/>
              <a:cs typeface="Times New Roman"/>
            </a:endParaRPr>
          </a:p>
        </p:txBody>
      </p:sp>
      <p:sp>
        <p:nvSpPr>
          <p:cNvPr id="56" name="object 56"/>
          <p:cNvSpPr txBox="1"/>
          <p:nvPr/>
        </p:nvSpPr>
        <p:spPr>
          <a:xfrm>
            <a:off x="2333499" y="11059952"/>
            <a:ext cx="1838480" cy="390510"/>
          </a:xfrm>
          <a:prstGeom prst="rect">
            <a:avLst/>
          </a:prstGeom>
        </p:spPr>
        <p:txBody>
          <a:bodyPr wrap="square" lIns="0" tIns="0" rIns="0" bIns="0" rtlCol="0">
            <a:noAutofit/>
          </a:bodyPr>
          <a:lstStyle/>
          <a:p>
            <a:pPr marL="12700">
              <a:lnSpc>
                <a:spcPct val="95825"/>
              </a:lnSpc>
            </a:pPr>
            <a:endParaRPr sz="1100" dirty="0">
              <a:latin typeface="Times New Roman"/>
              <a:cs typeface="Times New Roman"/>
            </a:endParaRPr>
          </a:p>
        </p:txBody>
      </p:sp>
      <p:sp>
        <p:nvSpPr>
          <p:cNvPr id="54" name="object 54"/>
          <p:cNvSpPr txBox="1"/>
          <p:nvPr/>
        </p:nvSpPr>
        <p:spPr>
          <a:xfrm>
            <a:off x="6093822" y="10444249"/>
            <a:ext cx="877014" cy="251634"/>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53" name="object 53"/>
          <p:cNvSpPr txBox="1"/>
          <p:nvPr/>
        </p:nvSpPr>
        <p:spPr>
          <a:xfrm>
            <a:off x="5040768" y="10465013"/>
            <a:ext cx="566121" cy="213770"/>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51" name="object 51"/>
          <p:cNvSpPr txBox="1"/>
          <p:nvPr/>
        </p:nvSpPr>
        <p:spPr>
          <a:xfrm>
            <a:off x="7254205" y="10571092"/>
            <a:ext cx="792808" cy="884522"/>
          </a:xfrm>
          <a:prstGeom prst="rect">
            <a:avLst/>
          </a:prstGeom>
        </p:spPr>
        <p:txBody>
          <a:bodyPr wrap="square" lIns="0" tIns="0" rIns="0" bIns="0" rtlCol="0">
            <a:noAutofit/>
          </a:bodyPr>
          <a:lstStyle/>
          <a:p>
            <a:pPr marL="12700" marR="222182">
              <a:lnSpc>
                <a:spcPts val="747"/>
              </a:lnSpc>
            </a:pPr>
            <a:endParaRPr sz="650" dirty="0">
              <a:latin typeface="Times New Roman"/>
              <a:cs typeface="Times New Roman"/>
            </a:endParaRPr>
          </a:p>
        </p:txBody>
      </p:sp>
      <p:sp>
        <p:nvSpPr>
          <p:cNvPr id="50" name="object 50"/>
          <p:cNvSpPr txBox="1"/>
          <p:nvPr/>
        </p:nvSpPr>
        <p:spPr>
          <a:xfrm>
            <a:off x="6093822" y="10630998"/>
            <a:ext cx="990292" cy="755151"/>
          </a:xfrm>
          <a:prstGeom prst="rect">
            <a:avLst/>
          </a:prstGeom>
        </p:spPr>
        <p:txBody>
          <a:bodyPr wrap="square" lIns="0" tIns="0" rIns="0" bIns="0" rtlCol="0">
            <a:noAutofit/>
          </a:bodyPr>
          <a:lstStyle/>
          <a:p>
            <a:pPr marL="12700" marR="14238">
              <a:lnSpc>
                <a:spcPct val="95825"/>
              </a:lnSpc>
            </a:pPr>
            <a:endParaRPr sz="650" dirty="0">
              <a:latin typeface="Times New Roman"/>
              <a:cs typeface="Times New Roman"/>
            </a:endParaRPr>
          </a:p>
        </p:txBody>
      </p:sp>
      <p:sp>
        <p:nvSpPr>
          <p:cNvPr id="49" name="object 49"/>
          <p:cNvSpPr txBox="1"/>
          <p:nvPr/>
        </p:nvSpPr>
        <p:spPr>
          <a:xfrm>
            <a:off x="5040768" y="10745206"/>
            <a:ext cx="728426" cy="625615"/>
          </a:xfrm>
          <a:prstGeom prst="rect">
            <a:avLst/>
          </a:prstGeom>
        </p:spPr>
        <p:txBody>
          <a:bodyPr wrap="square" lIns="0" tIns="0" rIns="0" bIns="0" rtlCol="0">
            <a:noAutofit/>
          </a:bodyPr>
          <a:lstStyle/>
          <a:p>
            <a:pPr marL="12700" marR="1538">
              <a:lnSpc>
                <a:spcPct val="95825"/>
              </a:lnSpc>
            </a:pPr>
            <a:endParaRPr sz="650" dirty="0">
              <a:latin typeface="Times New Roman"/>
              <a:cs typeface="Times New Roman"/>
            </a:endParaRPr>
          </a:p>
        </p:txBody>
      </p:sp>
      <p:sp>
        <p:nvSpPr>
          <p:cNvPr id="48" name="object 48"/>
          <p:cNvSpPr txBox="1"/>
          <p:nvPr/>
        </p:nvSpPr>
        <p:spPr>
          <a:xfrm>
            <a:off x="7710342" y="11052844"/>
            <a:ext cx="1029656" cy="1106753"/>
          </a:xfrm>
          <a:prstGeom prst="rect">
            <a:avLst/>
          </a:prstGeom>
        </p:spPr>
        <p:txBody>
          <a:bodyPr wrap="square" lIns="0" tIns="0" rIns="0" bIns="0" rtlCol="0">
            <a:noAutofit/>
          </a:bodyPr>
          <a:lstStyle/>
          <a:p>
            <a:pPr marL="12700" algn="ctr">
              <a:lnSpc>
                <a:spcPts val="1989"/>
              </a:lnSpc>
              <a:spcBef>
                <a:spcPts val="99"/>
              </a:spcBef>
            </a:pPr>
            <a:r>
              <a:rPr sz="4400" spc="0" baseline="-6588" dirty="0" smtClean="0">
                <a:solidFill>
                  <a:srgbClr val="3B4593"/>
                </a:solidFill>
                <a:latin typeface="Times New Roman"/>
                <a:cs typeface="Times New Roman"/>
              </a:rPr>
              <a:t>Y</a:t>
            </a:r>
            <a:r>
              <a:rPr lang="en-GB" sz="4400" spc="0" baseline="-6588" dirty="0" smtClean="0">
                <a:solidFill>
                  <a:srgbClr val="3B4593"/>
                </a:solidFill>
                <a:latin typeface="Times New Roman"/>
                <a:cs typeface="Times New Roman"/>
              </a:rPr>
              <a:t>ear</a:t>
            </a:r>
            <a:endParaRPr sz="3200" dirty="0">
              <a:latin typeface="Times New Roman"/>
              <a:cs typeface="Times New Roman"/>
            </a:endParaRPr>
          </a:p>
          <a:p>
            <a:pPr marL="56306" algn="ctr">
              <a:lnSpc>
                <a:spcPts val="7034"/>
              </a:lnSpc>
              <a:spcBef>
                <a:spcPts val="252"/>
              </a:spcBef>
            </a:pPr>
            <a:r>
              <a:rPr sz="11025" b="1" spc="0" baseline="1577" dirty="0" smtClean="0">
                <a:solidFill>
                  <a:srgbClr val="3B4593"/>
                </a:solidFill>
                <a:latin typeface="Times New Roman"/>
                <a:cs typeface="Times New Roman"/>
              </a:rPr>
              <a:t>9</a:t>
            </a:r>
            <a:endParaRPr sz="1600" dirty="0">
              <a:latin typeface="Times New Roman"/>
              <a:cs typeface="Times New Roman"/>
            </a:endParaRPr>
          </a:p>
          <a:p>
            <a:pPr marL="324248" marR="1747">
              <a:lnSpc>
                <a:spcPts val="574"/>
              </a:lnSpc>
              <a:spcBef>
                <a:spcPts val="6077"/>
              </a:spcBef>
            </a:pPr>
            <a:endParaRPr sz="500" dirty="0">
              <a:latin typeface="Times New Roman"/>
              <a:cs typeface="Times New Roman"/>
            </a:endParaRPr>
          </a:p>
        </p:txBody>
      </p:sp>
      <p:sp>
        <p:nvSpPr>
          <p:cNvPr id="46" name="object 46"/>
          <p:cNvSpPr txBox="1"/>
          <p:nvPr/>
        </p:nvSpPr>
        <p:spPr>
          <a:xfrm>
            <a:off x="2991392" y="11441252"/>
            <a:ext cx="1003459" cy="777082"/>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45" name="object 45"/>
          <p:cNvSpPr txBox="1"/>
          <p:nvPr/>
        </p:nvSpPr>
        <p:spPr>
          <a:xfrm>
            <a:off x="10232847" y="11240470"/>
            <a:ext cx="923370" cy="1420766"/>
          </a:xfrm>
          <a:prstGeom prst="rect">
            <a:avLst/>
          </a:prstGeom>
        </p:spPr>
        <p:txBody>
          <a:bodyPr wrap="square" lIns="0" tIns="0" rIns="0" bIns="0" rtlCol="0">
            <a:noAutofit/>
          </a:bodyPr>
          <a:lstStyle/>
          <a:p>
            <a:pPr marL="12700">
              <a:lnSpc>
                <a:spcPts val="747"/>
              </a:lnSpc>
            </a:pPr>
            <a:endParaRPr sz="650" dirty="0">
              <a:solidFill>
                <a:schemeClr val="bg1"/>
              </a:solidFill>
              <a:latin typeface="Times New Roman" panose="02020603050405020304" pitchFamily="18" charset="0"/>
              <a:cs typeface="Times New Roman" panose="02020603050405020304" pitchFamily="18" charset="0"/>
            </a:endParaRPr>
          </a:p>
        </p:txBody>
      </p:sp>
      <p:sp>
        <p:nvSpPr>
          <p:cNvPr id="44" name="object 44"/>
          <p:cNvSpPr txBox="1"/>
          <p:nvPr/>
        </p:nvSpPr>
        <p:spPr>
          <a:xfrm>
            <a:off x="2852543" y="11355064"/>
            <a:ext cx="1729569" cy="625615"/>
          </a:xfrm>
          <a:prstGeom prst="rect">
            <a:avLst/>
          </a:prstGeom>
        </p:spPr>
        <p:txBody>
          <a:bodyPr wrap="square" lIns="0" tIns="0" rIns="0" bIns="0" rtlCol="0">
            <a:noAutofit/>
          </a:bodyPr>
          <a:lstStyle/>
          <a:p>
            <a:pPr marL="12700" marR="14238">
              <a:lnSpc>
                <a:spcPct val="95825"/>
              </a:lnSpc>
            </a:pPr>
            <a:endParaRPr sz="800" dirty="0">
              <a:solidFill>
                <a:schemeClr val="bg1"/>
              </a:solidFill>
              <a:latin typeface="+mj-lt"/>
              <a:cs typeface="Times New Roman"/>
            </a:endParaRPr>
          </a:p>
        </p:txBody>
      </p:sp>
      <p:sp>
        <p:nvSpPr>
          <p:cNvPr id="43" name="object 43"/>
          <p:cNvSpPr txBox="1"/>
          <p:nvPr/>
        </p:nvSpPr>
        <p:spPr>
          <a:xfrm>
            <a:off x="10346501" y="11565436"/>
            <a:ext cx="732422" cy="755068"/>
          </a:xfrm>
          <a:prstGeom prst="rect">
            <a:avLst/>
          </a:prstGeom>
        </p:spPr>
        <p:txBody>
          <a:bodyPr wrap="square" lIns="0" tIns="0" rIns="0" bIns="0" rtlCol="0">
            <a:noAutofit/>
          </a:bodyPr>
          <a:lstStyle/>
          <a:p>
            <a:pPr marL="12700">
              <a:lnSpc>
                <a:spcPts val="747"/>
              </a:lnSpc>
            </a:pPr>
            <a:endParaRPr sz="650" dirty="0">
              <a:latin typeface="Times New Roman"/>
              <a:cs typeface="Times New Roman"/>
            </a:endParaRPr>
          </a:p>
        </p:txBody>
      </p:sp>
      <p:sp>
        <p:nvSpPr>
          <p:cNvPr id="42" name="object 42"/>
          <p:cNvSpPr txBox="1"/>
          <p:nvPr/>
        </p:nvSpPr>
        <p:spPr>
          <a:xfrm>
            <a:off x="6093904" y="11642291"/>
            <a:ext cx="876932" cy="107801"/>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41" name="object 41"/>
          <p:cNvSpPr txBox="1"/>
          <p:nvPr/>
        </p:nvSpPr>
        <p:spPr>
          <a:xfrm>
            <a:off x="7254205" y="11667670"/>
            <a:ext cx="676927" cy="107801"/>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40" name="object 40"/>
          <p:cNvSpPr txBox="1"/>
          <p:nvPr/>
        </p:nvSpPr>
        <p:spPr>
          <a:xfrm>
            <a:off x="4868258" y="11754604"/>
            <a:ext cx="742692" cy="107801"/>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39" name="object 39"/>
          <p:cNvSpPr txBox="1"/>
          <p:nvPr/>
        </p:nvSpPr>
        <p:spPr>
          <a:xfrm>
            <a:off x="6093904" y="11829040"/>
            <a:ext cx="1003557" cy="943521"/>
          </a:xfrm>
          <a:prstGeom prst="rect">
            <a:avLst/>
          </a:prstGeom>
        </p:spPr>
        <p:txBody>
          <a:bodyPr wrap="square" lIns="0" tIns="0" rIns="0" bIns="0" rtlCol="0">
            <a:noAutofit/>
          </a:bodyPr>
          <a:lstStyle/>
          <a:p>
            <a:pPr marL="12700">
              <a:lnSpc>
                <a:spcPts val="747"/>
              </a:lnSpc>
            </a:pPr>
            <a:endParaRPr sz="650" dirty="0">
              <a:latin typeface="Times New Roman"/>
              <a:cs typeface="Times New Roman"/>
            </a:endParaRPr>
          </a:p>
        </p:txBody>
      </p:sp>
      <p:sp>
        <p:nvSpPr>
          <p:cNvPr id="38" name="object 38"/>
          <p:cNvSpPr txBox="1"/>
          <p:nvPr/>
        </p:nvSpPr>
        <p:spPr>
          <a:xfrm>
            <a:off x="7254205" y="11854502"/>
            <a:ext cx="1150323" cy="849254"/>
          </a:xfrm>
          <a:prstGeom prst="rect">
            <a:avLst/>
          </a:prstGeom>
        </p:spPr>
        <p:txBody>
          <a:bodyPr wrap="square" lIns="0" tIns="0" rIns="0" bIns="0" rtlCol="0">
            <a:noAutofit/>
          </a:bodyPr>
          <a:lstStyle/>
          <a:p>
            <a:pPr marL="12700" marR="1538">
              <a:lnSpc>
                <a:spcPct val="95825"/>
              </a:lnSpc>
            </a:pPr>
            <a:endParaRPr sz="650" dirty="0">
              <a:latin typeface="Times New Roman"/>
              <a:cs typeface="Times New Roman"/>
            </a:endParaRPr>
          </a:p>
        </p:txBody>
      </p:sp>
      <p:sp>
        <p:nvSpPr>
          <p:cNvPr id="37" name="object 37"/>
          <p:cNvSpPr txBox="1"/>
          <p:nvPr/>
        </p:nvSpPr>
        <p:spPr>
          <a:xfrm>
            <a:off x="4868258" y="11941436"/>
            <a:ext cx="1071184" cy="719800"/>
          </a:xfrm>
          <a:prstGeom prst="rect">
            <a:avLst/>
          </a:prstGeom>
        </p:spPr>
        <p:txBody>
          <a:bodyPr wrap="square" lIns="0" tIns="0" rIns="0" bIns="0" rtlCol="0">
            <a:noAutofit/>
          </a:bodyPr>
          <a:lstStyle/>
          <a:p>
            <a:pPr marL="12700" marR="1538">
              <a:lnSpc>
                <a:spcPct val="95825"/>
              </a:lnSpc>
            </a:pPr>
            <a:endParaRPr sz="650" dirty="0">
              <a:latin typeface="Times New Roman"/>
              <a:cs typeface="Times New Roman"/>
            </a:endParaRPr>
          </a:p>
        </p:txBody>
      </p:sp>
      <p:sp>
        <p:nvSpPr>
          <p:cNvPr id="35" name="object 35"/>
          <p:cNvSpPr txBox="1"/>
          <p:nvPr/>
        </p:nvSpPr>
        <p:spPr>
          <a:xfrm>
            <a:off x="5685887" y="12886164"/>
            <a:ext cx="751065" cy="213747"/>
          </a:xfrm>
          <a:prstGeom prst="rect">
            <a:avLst/>
          </a:prstGeom>
        </p:spPr>
        <p:txBody>
          <a:bodyPr wrap="square" lIns="0" tIns="0" rIns="0" bIns="0" rtlCol="0">
            <a:noAutofit/>
          </a:bodyPr>
          <a:lstStyle/>
          <a:p>
            <a:pPr marL="12700">
              <a:lnSpc>
                <a:spcPts val="1575"/>
              </a:lnSpc>
              <a:spcBef>
                <a:spcPts val="78"/>
              </a:spcBef>
            </a:pPr>
            <a:endParaRPr sz="1450" dirty="0">
              <a:latin typeface="Times New Roman"/>
              <a:cs typeface="Times New Roman"/>
            </a:endParaRPr>
          </a:p>
        </p:txBody>
      </p:sp>
      <p:sp>
        <p:nvSpPr>
          <p:cNvPr id="29" name="object 29"/>
          <p:cNvSpPr txBox="1"/>
          <p:nvPr/>
        </p:nvSpPr>
        <p:spPr>
          <a:xfrm rot="21600000">
            <a:off x="3039652" y="14769126"/>
            <a:ext cx="1450612" cy="1198868"/>
          </a:xfrm>
          <a:prstGeom prst="rect">
            <a:avLst/>
          </a:prstGeom>
        </p:spPr>
        <p:txBody>
          <a:bodyPr wrap="square" lIns="0" tIns="0" rIns="0" bIns="0" rtlCol="0">
            <a:noAutofit/>
          </a:bodyPr>
          <a:lstStyle/>
          <a:p>
            <a:pPr marL="494590" marR="43963">
              <a:lnSpc>
                <a:spcPts val="2200"/>
              </a:lnSpc>
              <a:spcBef>
                <a:spcPts val="110"/>
              </a:spcBef>
            </a:pPr>
            <a:r>
              <a:rPr lang="en-GB" sz="3200" dirty="0">
                <a:solidFill>
                  <a:schemeClr val="tx2"/>
                </a:solidFill>
                <a:latin typeface="Times New Roman"/>
                <a:cs typeface="Times New Roman"/>
              </a:rPr>
              <a:t>Year</a:t>
            </a:r>
          </a:p>
          <a:p>
            <a:pPr marL="494590" marR="43963">
              <a:lnSpc>
                <a:spcPts val="2200"/>
              </a:lnSpc>
              <a:spcBef>
                <a:spcPts val="110"/>
              </a:spcBef>
            </a:pPr>
            <a:endParaRPr lang="en-GB" sz="800" dirty="0">
              <a:solidFill>
                <a:schemeClr val="tx2"/>
              </a:solidFill>
              <a:latin typeface="Times New Roman"/>
              <a:cs typeface="Times New Roman"/>
            </a:endParaRPr>
          </a:p>
          <a:p>
            <a:pPr marL="494590" marR="43963">
              <a:lnSpc>
                <a:spcPts val="2200"/>
              </a:lnSpc>
              <a:spcBef>
                <a:spcPts val="110"/>
              </a:spcBef>
            </a:pPr>
            <a:endParaRPr lang="en-GB" sz="6600" dirty="0">
              <a:solidFill>
                <a:schemeClr val="tx2"/>
              </a:solidFill>
              <a:latin typeface="Times New Roman"/>
              <a:cs typeface="Times New Roman"/>
            </a:endParaRPr>
          </a:p>
          <a:p>
            <a:pPr marL="494590" marR="43963">
              <a:lnSpc>
                <a:spcPts val="2200"/>
              </a:lnSpc>
              <a:spcBef>
                <a:spcPts val="110"/>
              </a:spcBef>
            </a:pPr>
            <a:r>
              <a:rPr lang="en-GB" sz="8800" dirty="0">
                <a:solidFill>
                  <a:schemeClr val="tx2"/>
                </a:solidFill>
                <a:latin typeface="Times New Roman"/>
                <a:cs typeface="Times New Roman"/>
              </a:rPr>
              <a:t>8</a:t>
            </a:r>
          </a:p>
          <a:p>
            <a:pPr marL="494590" marR="43963">
              <a:lnSpc>
                <a:spcPts val="2200"/>
              </a:lnSpc>
              <a:spcBef>
                <a:spcPts val="110"/>
              </a:spcBef>
            </a:pPr>
            <a:endParaRPr lang="en-GB" sz="1100" dirty="0">
              <a:solidFill>
                <a:schemeClr val="tx2"/>
              </a:solidFill>
              <a:latin typeface="Times New Roman"/>
              <a:cs typeface="Times New Roman"/>
            </a:endParaRPr>
          </a:p>
        </p:txBody>
      </p:sp>
      <p:sp>
        <p:nvSpPr>
          <p:cNvPr id="27" name="object 27"/>
          <p:cNvSpPr txBox="1"/>
          <p:nvPr/>
        </p:nvSpPr>
        <p:spPr>
          <a:xfrm>
            <a:off x="8026220" y="14082713"/>
            <a:ext cx="1413212" cy="131610"/>
          </a:xfrm>
          <a:prstGeom prst="rect">
            <a:avLst/>
          </a:prstGeom>
        </p:spPr>
        <p:txBody>
          <a:bodyPr wrap="square" lIns="0" tIns="0" rIns="0" bIns="0" rtlCol="0">
            <a:noAutofit/>
          </a:bodyPr>
          <a:lstStyle/>
          <a:p>
            <a:pPr marL="12700">
              <a:lnSpc>
                <a:spcPct val="95825"/>
              </a:lnSpc>
            </a:pPr>
            <a:endParaRPr sz="650" dirty="0">
              <a:solidFill>
                <a:schemeClr val="bg1"/>
              </a:solidFill>
              <a:latin typeface="Times New Roman"/>
              <a:cs typeface="Times New Roman"/>
            </a:endParaRPr>
          </a:p>
        </p:txBody>
      </p:sp>
      <p:sp>
        <p:nvSpPr>
          <p:cNvPr id="25" name="object 25"/>
          <p:cNvSpPr txBox="1"/>
          <p:nvPr/>
        </p:nvSpPr>
        <p:spPr>
          <a:xfrm>
            <a:off x="3392081" y="14519541"/>
            <a:ext cx="1276753" cy="88853"/>
          </a:xfrm>
          <a:prstGeom prst="rect">
            <a:avLst/>
          </a:prstGeom>
        </p:spPr>
        <p:txBody>
          <a:bodyPr wrap="square" lIns="0" tIns="0" rIns="0" bIns="0" rtlCol="0">
            <a:noAutofit/>
          </a:bodyPr>
          <a:lstStyle/>
          <a:p>
            <a:pPr marL="12700">
              <a:lnSpc>
                <a:spcPct val="95825"/>
              </a:lnSpc>
            </a:pPr>
            <a:endParaRPr sz="650" dirty="0">
              <a:latin typeface="Times New Roman" panose="02020603050405020304" pitchFamily="18" charset="0"/>
              <a:cs typeface="Times New Roman" panose="02020603050405020304" pitchFamily="18" charset="0"/>
            </a:endParaRPr>
          </a:p>
        </p:txBody>
      </p:sp>
      <p:sp>
        <p:nvSpPr>
          <p:cNvPr id="24" name="object 24"/>
          <p:cNvSpPr txBox="1"/>
          <p:nvPr/>
        </p:nvSpPr>
        <p:spPr>
          <a:xfrm>
            <a:off x="6819206" y="14409125"/>
            <a:ext cx="732515" cy="884522"/>
          </a:xfrm>
          <a:prstGeom prst="rect">
            <a:avLst/>
          </a:prstGeom>
        </p:spPr>
        <p:txBody>
          <a:bodyPr wrap="square" lIns="0" tIns="0" rIns="0" bIns="0" rtlCol="0">
            <a:noAutofit/>
          </a:bodyPr>
          <a:lstStyle/>
          <a:p>
            <a:pPr marL="12700" marR="12741">
              <a:lnSpc>
                <a:spcPts val="747"/>
              </a:lnSpc>
            </a:pPr>
            <a:endParaRPr sz="650" dirty="0">
              <a:latin typeface="Times New Roman"/>
              <a:cs typeface="Times New Roman"/>
            </a:endParaRPr>
          </a:p>
        </p:txBody>
      </p:sp>
      <p:sp>
        <p:nvSpPr>
          <p:cNvPr id="23" name="object 23"/>
          <p:cNvSpPr txBox="1"/>
          <p:nvPr/>
        </p:nvSpPr>
        <p:spPr>
          <a:xfrm>
            <a:off x="8590021" y="14491442"/>
            <a:ext cx="1123139" cy="496162"/>
          </a:xfrm>
          <a:prstGeom prst="rect">
            <a:avLst/>
          </a:prstGeom>
        </p:spPr>
        <p:txBody>
          <a:bodyPr wrap="square" lIns="0" tIns="0" rIns="0" bIns="0" rtlCol="0">
            <a:noAutofit/>
          </a:bodyPr>
          <a:lstStyle/>
          <a:p>
            <a:pPr marL="12700">
              <a:lnSpc>
                <a:spcPts val="747"/>
              </a:lnSpc>
            </a:pPr>
            <a:endParaRPr sz="650" dirty="0">
              <a:latin typeface="Times New Roman"/>
              <a:cs typeface="Times New Roman"/>
            </a:endParaRPr>
          </a:p>
        </p:txBody>
      </p:sp>
      <p:sp>
        <p:nvSpPr>
          <p:cNvPr id="22" name="object 22"/>
          <p:cNvSpPr txBox="1"/>
          <p:nvPr/>
        </p:nvSpPr>
        <p:spPr>
          <a:xfrm>
            <a:off x="9645838" y="14408878"/>
            <a:ext cx="1210874" cy="755068"/>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21" name="object 21"/>
          <p:cNvSpPr txBox="1"/>
          <p:nvPr/>
        </p:nvSpPr>
        <p:spPr>
          <a:xfrm>
            <a:off x="3377785" y="14572193"/>
            <a:ext cx="1320722" cy="849254"/>
          </a:xfrm>
          <a:prstGeom prst="rect">
            <a:avLst/>
          </a:prstGeom>
        </p:spPr>
        <p:txBody>
          <a:bodyPr wrap="square" lIns="0" tIns="0" rIns="0" bIns="0" rtlCol="0">
            <a:noAutofit/>
          </a:bodyPr>
          <a:lstStyle/>
          <a:p>
            <a:pPr marL="12700" marR="263620">
              <a:lnSpc>
                <a:spcPts val="740"/>
              </a:lnSpc>
              <a:spcBef>
                <a:spcPts val="52"/>
              </a:spcBef>
            </a:pPr>
            <a:endParaRPr sz="650" dirty="0">
              <a:latin typeface="Times New Roman"/>
              <a:cs typeface="Times New Roman"/>
            </a:endParaRPr>
          </a:p>
        </p:txBody>
      </p:sp>
      <p:sp>
        <p:nvSpPr>
          <p:cNvPr id="18" name="object 18"/>
          <p:cNvSpPr txBox="1"/>
          <p:nvPr/>
        </p:nvSpPr>
        <p:spPr>
          <a:xfrm>
            <a:off x="3076868" y="14585046"/>
            <a:ext cx="987030" cy="1099584"/>
          </a:xfrm>
          <a:prstGeom prst="rect">
            <a:avLst/>
          </a:prstGeom>
        </p:spPr>
        <p:txBody>
          <a:bodyPr wrap="square" lIns="0" tIns="0" rIns="0" bIns="0" rtlCol="0">
            <a:noAutofit/>
          </a:bodyPr>
          <a:lstStyle/>
          <a:p>
            <a:pPr marL="12700" marR="36891">
              <a:lnSpc>
                <a:spcPts val="740"/>
              </a:lnSpc>
              <a:spcBef>
                <a:spcPts val="52"/>
              </a:spcBef>
            </a:pPr>
            <a:endParaRPr sz="650" dirty="0">
              <a:latin typeface="Times New Roman"/>
              <a:cs typeface="Times New Roman"/>
            </a:endParaRPr>
          </a:p>
        </p:txBody>
      </p:sp>
      <p:sp>
        <p:nvSpPr>
          <p:cNvPr id="13" name="object 13"/>
          <p:cNvSpPr txBox="1"/>
          <p:nvPr/>
        </p:nvSpPr>
        <p:spPr>
          <a:xfrm>
            <a:off x="3680677" y="17198903"/>
            <a:ext cx="2595899" cy="1014057"/>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12" name="object 12"/>
          <p:cNvSpPr txBox="1"/>
          <p:nvPr/>
        </p:nvSpPr>
        <p:spPr>
          <a:xfrm>
            <a:off x="5611617" y="17288681"/>
            <a:ext cx="1181114" cy="166048"/>
          </a:xfrm>
          <a:prstGeom prst="rect">
            <a:avLst/>
          </a:prstGeom>
        </p:spPr>
        <p:txBody>
          <a:bodyPr wrap="square" lIns="0" tIns="0" rIns="0" bIns="0" rtlCol="0">
            <a:noAutofit/>
          </a:bodyPr>
          <a:lstStyle/>
          <a:p>
            <a:pPr marL="12700">
              <a:lnSpc>
                <a:spcPct val="95825"/>
              </a:lnSpc>
            </a:pPr>
            <a:endParaRPr sz="650" dirty="0">
              <a:latin typeface="Times New Roman"/>
              <a:cs typeface="Times New Roman"/>
            </a:endParaRPr>
          </a:p>
        </p:txBody>
      </p:sp>
      <p:sp>
        <p:nvSpPr>
          <p:cNvPr id="11" name="object 11"/>
          <p:cNvSpPr txBox="1"/>
          <p:nvPr/>
        </p:nvSpPr>
        <p:spPr>
          <a:xfrm>
            <a:off x="5506287" y="18077624"/>
            <a:ext cx="2414158" cy="744787"/>
          </a:xfrm>
          <a:prstGeom prst="rect">
            <a:avLst/>
          </a:prstGeom>
        </p:spPr>
        <p:txBody>
          <a:bodyPr wrap="square" lIns="0" tIns="0" rIns="0" bIns="0" rtlCol="0">
            <a:noAutofit/>
          </a:bodyPr>
          <a:lstStyle/>
          <a:p>
            <a:endParaRPr lang="en-GB" sz="1000" dirty="0">
              <a:solidFill>
                <a:schemeClr val="bg1"/>
              </a:solidFill>
              <a:latin typeface="+mj-lt"/>
              <a:ea typeface="Verdana" panose="020B0604030504040204" pitchFamily="34" charset="0"/>
            </a:endParaRPr>
          </a:p>
        </p:txBody>
      </p:sp>
      <p:sp>
        <p:nvSpPr>
          <p:cNvPr id="10" name="object 10"/>
          <p:cNvSpPr txBox="1"/>
          <p:nvPr/>
        </p:nvSpPr>
        <p:spPr>
          <a:xfrm>
            <a:off x="12433710" y="17830008"/>
            <a:ext cx="985679" cy="1101259"/>
          </a:xfrm>
          <a:prstGeom prst="rect">
            <a:avLst/>
          </a:prstGeom>
        </p:spPr>
        <p:txBody>
          <a:bodyPr wrap="square" lIns="0" tIns="0" rIns="0" bIns="0" rtlCol="0">
            <a:noAutofit/>
          </a:bodyPr>
          <a:lstStyle/>
          <a:p>
            <a:pPr marL="12700" marR="43962" algn="ctr">
              <a:lnSpc>
                <a:spcPts val="2200"/>
              </a:lnSpc>
              <a:spcBef>
                <a:spcPts val="110"/>
              </a:spcBef>
            </a:pPr>
            <a:r>
              <a:rPr sz="3600" spc="0" baseline="-5915" dirty="0">
                <a:solidFill>
                  <a:srgbClr val="3B4593"/>
                </a:solidFill>
                <a:latin typeface="Times New Roman"/>
                <a:cs typeface="Times New Roman"/>
              </a:rPr>
              <a:t>YEAR</a:t>
            </a:r>
            <a:r>
              <a:rPr lang="en-GB" sz="2400" dirty="0">
                <a:latin typeface="Times New Roman"/>
                <a:cs typeface="Times New Roman"/>
              </a:rPr>
              <a:t> </a:t>
            </a:r>
          </a:p>
          <a:p>
            <a:pPr marL="12700" marR="43962" algn="ctr">
              <a:lnSpc>
                <a:spcPts val="2200"/>
              </a:lnSpc>
              <a:spcBef>
                <a:spcPts val="110"/>
              </a:spcBef>
            </a:pPr>
            <a:endParaRPr lang="en-GB" sz="1000" dirty="0">
              <a:latin typeface="Times New Roman"/>
              <a:cs typeface="Times New Roman"/>
            </a:endParaRPr>
          </a:p>
          <a:p>
            <a:pPr marL="12700" marR="43962" algn="ctr">
              <a:lnSpc>
                <a:spcPts val="2200"/>
              </a:lnSpc>
              <a:spcBef>
                <a:spcPts val="110"/>
              </a:spcBef>
            </a:pPr>
            <a:endParaRPr lang="en-GB" b="1" spc="0" baseline="1422" dirty="0">
              <a:solidFill>
                <a:srgbClr val="3B4593"/>
              </a:solidFill>
              <a:latin typeface="Times New Roman"/>
              <a:cs typeface="Times New Roman"/>
            </a:endParaRPr>
          </a:p>
          <a:p>
            <a:pPr marL="12700" marR="43962" algn="ctr">
              <a:lnSpc>
                <a:spcPts val="2200"/>
              </a:lnSpc>
              <a:spcBef>
                <a:spcPts val="110"/>
              </a:spcBef>
            </a:pPr>
            <a:r>
              <a:rPr lang="en-GB" sz="13800" b="1" baseline="1422" dirty="0">
                <a:solidFill>
                  <a:srgbClr val="3B4593"/>
                </a:solidFill>
                <a:latin typeface="Times New Roman"/>
                <a:cs typeface="Times New Roman"/>
              </a:rPr>
              <a:t>7</a:t>
            </a:r>
            <a:r>
              <a:rPr lang="en-GB" sz="8800" b="1" spc="0" baseline="1422" dirty="0">
                <a:solidFill>
                  <a:srgbClr val="3B4593"/>
                </a:solidFill>
                <a:latin typeface="Times New Roman"/>
                <a:cs typeface="Times New Roman"/>
              </a:rPr>
              <a:t> </a:t>
            </a:r>
          </a:p>
          <a:p>
            <a:pPr marL="12700" marR="43962" algn="ctr">
              <a:lnSpc>
                <a:spcPts val="2200"/>
              </a:lnSpc>
              <a:spcBef>
                <a:spcPts val="110"/>
              </a:spcBef>
            </a:pPr>
            <a:endParaRPr sz="7200" dirty="0">
              <a:latin typeface="Times New Roman"/>
              <a:cs typeface="Times New Roman"/>
            </a:endParaRPr>
          </a:p>
        </p:txBody>
      </p:sp>
      <p:sp>
        <p:nvSpPr>
          <p:cNvPr id="9" name="object 9"/>
          <p:cNvSpPr txBox="1"/>
          <p:nvPr/>
        </p:nvSpPr>
        <p:spPr>
          <a:xfrm>
            <a:off x="3645508" y="17445053"/>
            <a:ext cx="1316522" cy="849254"/>
          </a:xfrm>
          <a:prstGeom prst="rect">
            <a:avLst/>
          </a:prstGeom>
        </p:spPr>
        <p:txBody>
          <a:bodyPr wrap="square" lIns="0" tIns="0" rIns="0" bIns="0" rtlCol="0">
            <a:noAutofit/>
          </a:bodyPr>
          <a:lstStyle/>
          <a:p>
            <a:pPr marL="12700" marR="64498">
              <a:lnSpc>
                <a:spcPts val="747"/>
              </a:lnSpc>
            </a:pPr>
            <a:endParaRPr sz="650" dirty="0">
              <a:latin typeface="Times New Roman"/>
              <a:cs typeface="Times New Roman"/>
            </a:endParaRPr>
          </a:p>
        </p:txBody>
      </p:sp>
      <p:sp>
        <p:nvSpPr>
          <p:cNvPr id="8" name="object 8"/>
          <p:cNvSpPr txBox="1"/>
          <p:nvPr/>
        </p:nvSpPr>
        <p:spPr>
          <a:xfrm>
            <a:off x="5606474" y="17467420"/>
            <a:ext cx="2185340" cy="1014057"/>
          </a:xfrm>
          <a:prstGeom prst="rect">
            <a:avLst/>
          </a:prstGeom>
        </p:spPr>
        <p:txBody>
          <a:bodyPr wrap="square" lIns="0" tIns="0" rIns="0" bIns="0" rtlCol="0">
            <a:noAutofit/>
          </a:bodyPr>
          <a:lstStyle/>
          <a:p>
            <a:pPr marL="12700" marR="1108826">
              <a:lnSpc>
                <a:spcPts val="747"/>
              </a:lnSpc>
            </a:pPr>
            <a:endParaRPr lang="en-US" sz="650" b="1" dirty="0">
              <a:solidFill>
                <a:schemeClr val="bg1"/>
              </a:solidFill>
              <a:latin typeface="Times New Roman"/>
              <a:cs typeface="Times New Roman"/>
            </a:endParaRPr>
          </a:p>
          <a:p>
            <a:pPr marL="12700" marR="1108826">
              <a:lnSpc>
                <a:spcPts val="747"/>
              </a:lnSpc>
            </a:pPr>
            <a:endParaRPr sz="650" dirty="0">
              <a:solidFill>
                <a:schemeClr val="bg1"/>
              </a:solidFill>
              <a:latin typeface="Times New Roman"/>
              <a:cs typeface="Times New Roman"/>
            </a:endParaRPr>
          </a:p>
        </p:txBody>
      </p:sp>
      <p:sp>
        <p:nvSpPr>
          <p:cNvPr id="2" name="object 2"/>
          <p:cNvSpPr txBox="1"/>
          <p:nvPr/>
        </p:nvSpPr>
        <p:spPr>
          <a:xfrm>
            <a:off x="7791813" y="625629"/>
            <a:ext cx="3157970" cy="549486"/>
          </a:xfrm>
          <a:prstGeom prst="rect">
            <a:avLst/>
          </a:prstGeom>
        </p:spPr>
        <p:txBody>
          <a:bodyPr wrap="square" lIns="0" tIns="0" rIns="0" bIns="0" rtlCol="0">
            <a:noAutofit/>
          </a:bodyPr>
          <a:lstStyle/>
          <a:p>
            <a:pPr marL="139204">
              <a:lnSpc>
                <a:spcPct val="95825"/>
              </a:lnSpc>
              <a:spcBef>
                <a:spcPts val="155"/>
              </a:spcBef>
            </a:pPr>
            <a:r>
              <a:rPr sz="3400" spc="-74" dirty="0">
                <a:solidFill>
                  <a:srgbClr val="3B4593"/>
                </a:solidFill>
                <a:latin typeface="Times New Roman"/>
                <a:cs typeface="Times New Roman"/>
              </a:rPr>
              <a:t>R</a:t>
            </a:r>
            <a:r>
              <a:rPr sz="3400" spc="-70" dirty="0">
                <a:solidFill>
                  <a:srgbClr val="3B4593"/>
                </a:solidFill>
                <a:latin typeface="Times New Roman"/>
                <a:cs typeface="Times New Roman"/>
              </a:rPr>
              <a:t>O</a:t>
            </a:r>
            <a:r>
              <a:rPr sz="3400" spc="0" dirty="0">
                <a:solidFill>
                  <a:srgbClr val="3B4593"/>
                </a:solidFill>
                <a:latin typeface="Times New Roman"/>
                <a:cs typeface="Times New Roman"/>
              </a:rPr>
              <a:t>AD</a:t>
            </a:r>
            <a:r>
              <a:rPr sz="3400" spc="240" dirty="0">
                <a:solidFill>
                  <a:srgbClr val="3B4593"/>
                </a:solidFill>
                <a:latin typeface="Times New Roman"/>
                <a:cs typeface="Times New Roman"/>
              </a:rPr>
              <a:t> </a:t>
            </a:r>
            <a:r>
              <a:rPr sz="3400" spc="0" dirty="0">
                <a:solidFill>
                  <a:srgbClr val="3B4593"/>
                </a:solidFill>
                <a:latin typeface="Times New Roman"/>
                <a:cs typeface="Times New Roman"/>
              </a:rPr>
              <a:t>MAP</a:t>
            </a:r>
            <a:r>
              <a:rPr sz="3400" spc="-211" dirty="0">
                <a:solidFill>
                  <a:srgbClr val="3B4593"/>
                </a:solidFill>
                <a:latin typeface="Times New Roman"/>
                <a:cs typeface="Times New Roman"/>
              </a:rPr>
              <a:t> </a:t>
            </a:r>
            <a:r>
              <a:rPr sz="3400" spc="-159" dirty="0">
                <a:solidFill>
                  <a:srgbClr val="3B4593"/>
                </a:solidFill>
                <a:latin typeface="Times New Roman"/>
                <a:cs typeface="Times New Roman"/>
              </a:rPr>
              <a:t>T</a:t>
            </a:r>
            <a:r>
              <a:rPr sz="3400" spc="0" dirty="0">
                <a:solidFill>
                  <a:srgbClr val="3B4593"/>
                </a:solidFill>
                <a:latin typeface="Times New Roman"/>
                <a:cs typeface="Times New Roman"/>
              </a:rPr>
              <a:t>O</a:t>
            </a:r>
            <a:endParaRPr sz="3400" dirty="0">
              <a:latin typeface="Times New Roman"/>
              <a:cs typeface="Times New Roman"/>
            </a:endParaRPr>
          </a:p>
        </p:txBody>
      </p:sp>
      <p:sp>
        <p:nvSpPr>
          <p:cNvPr id="261" name="object 28"/>
          <p:cNvSpPr txBox="1"/>
          <p:nvPr/>
        </p:nvSpPr>
        <p:spPr>
          <a:xfrm>
            <a:off x="7198857" y="11594847"/>
            <a:ext cx="946264" cy="225743"/>
          </a:xfrm>
          <a:prstGeom prst="rect">
            <a:avLst/>
          </a:prstGeom>
        </p:spPr>
        <p:txBody>
          <a:bodyPr wrap="square" lIns="0" tIns="0" rIns="0" bIns="0" rtlCol="0">
            <a:noAutofit/>
          </a:bodyPr>
          <a:lstStyle/>
          <a:p>
            <a:pPr marL="12700">
              <a:lnSpc>
                <a:spcPct val="95825"/>
              </a:lnSpc>
            </a:pPr>
            <a:endParaRPr lang="en-GB" sz="650" b="1" dirty="0">
              <a:solidFill>
                <a:srgbClr val="FDFDFD"/>
              </a:solidFill>
              <a:latin typeface="Times New Roman"/>
              <a:cs typeface="Times New Roman"/>
            </a:endParaRPr>
          </a:p>
          <a:p>
            <a:pPr marL="12700">
              <a:lnSpc>
                <a:spcPct val="95825"/>
              </a:lnSpc>
            </a:pPr>
            <a:r>
              <a:rPr lang="en-US" sz="650" dirty="0">
                <a:solidFill>
                  <a:schemeClr val="bg1"/>
                </a:solidFill>
                <a:latin typeface="Times New Roman" panose="02020603050405020304" pitchFamily="18" charset="0"/>
                <a:cs typeface="Times New Roman" panose="02020603050405020304" pitchFamily="18" charset="0"/>
              </a:rPr>
              <a:t>. </a:t>
            </a:r>
            <a:endParaRPr sz="650" dirty="0">
              <a:solidFill>
                <a:schemeClr val="bg1"/>
              </a:solidFill>
              <a:latin typeface="Times New Roman" panose="02020603050405020304" pitchFamily="18" charset="0"/>
              <a:cs typeface="Times New Roman" panose="02020603050405020304" pitchFamily="18" charset="0"/>
            </a:endParaRPr>
          </a:p>
        </p:txBody>
      </p:sp>
      <p:sp>
        <p:nvSpPr>
          <p:cNvPr id="283" name="TextBox 282"/>
          <p:cNvSpPr txBox="1"/>
          <p:nvPr/>
        </p:nvSpPr>
        <p:spPr>
          <a:xfrm>
            <a:off x="9719905" y="7253333"/>
            <a:ext cx="1438876" cy="523220"/>
          </a:xfrm>
          <a:prstGeom prst="rect">
            <a:avLst/>
          </a:prstGeom>
          <a:noFill/>
        </p:spPr>
        <p:txBody>
          <a:bodyPr wrap="square" rtlCol="0">
            <a:spAutoFit/>
          </a:bodyPr>
          <a:lstStyle/>
          <a:p>
            <a:endParaRPr lang="en-GB" sz="2800" dirty="0">
              <a:latin typeface="Verdana" panose="020B0604030504040204" pitchFamily="34" charset="0"/>
              <a:ea typeface="Verdana" panose="020B0604030504040204" pitchFamily="34" charset="0"/>
            </a:endParaRPr>
          </a:p>
        </p:txBody>
      </p:sp>
      <p:sp>
        <p:nvSpPr>
          <p:cNvPr id="288" name="TextBox 287"/>
          <p:cNvSpPr txBox="1"/>
          <p:nvPr/>
        </p:nvSpPr>
        <p:spPr>
          <a:xfrm>
            <a:off x="3326478" y="4172028"/>
            <a:ext cx="1834886" cy="1938992"/>
          </a:xfrm>
          <a:prstGeom prst="rect">
            <a:avLst/>
          </a:prstGeom>
          <a:noFill/>
          <a:ln>
            <a:solidFill>
              <a:schemeClr val="bg1"/>
            </a:solidFill>
          </a:ln>
        </p:spPr>
        <p:txBody>
          <a:bodyPr wrap="square" rtlCol="0">
            <a:spAutoFit/>
          </a:bodyPr>
          <a:lstStyle/>
          <a:p>
            <a:pPr algn="ctr"/>
            <a:r>
              <a:rPr lang="en-GB" sz="1200" dirty="0">
                <a:solidFill>
                  <a:schemeClr val="bg1"/>
                </a:solidFill>
              </a:rPr>
              <a:t>Component one </a:t>
            </a:r>
          </a:p>
          <a:p>
            <a:pPr algn="ctr"/>
            <a:r>
              <a:rPr lang="en-GB" sz="1200" dirty="0" smtClean="0">
                <a:solidFill>
                  <a:schemeClr val="bg1"/>
                </a:solidFill>
              </a:rPr>
              <a:t>Performing</a:t>
            </a:r>
            <a:endParaRPr lang="en-GB" sz="1200" dirty="0">
              <a:solidFill>
                <a:schemeClr val="bg1"/>
              </a:solidFill>
            </a:endParaRPr>
          </a:p>
          <a:p>
            <a:r>
              <a:rPr lang="en-GB" sz="1200" dirty="0">
                <a:solidFill>
                  <a:schemeClr val="bg1"/>
                </a:solidFill>
              </a:rPr>
              <a:t>You will spend time improving your rehearsing and performing skills. You will perform </a:t>
            </a:r>
            <a:r>
              <a:rPr lang="en-GB" sz="1200" dirty="0" smtClean="0">
                <a:solidFill>
                  <a:schemeClr val="bg1"/>
                </a:solidFill>
              </a:rPr>
              <a:t>your </a:t>
            </a:r>
            <a:r>
              <a:rPr lang="en-GB" sz="1200" dirty="0">
                <a:solidFill>
                  <a:schemeClr val="bg1"/>
                </a:solidFill>
              </a:rPr>
              <a:t>final </a:t>
            </a:r>
            <a:r>
              <a:rPr lang="en-GB" sz="1200" dirty="0" smtClean="0">
                <a:solidFill>
                  <a:schemeClr val="bg1"/>
                </a:solidFill>
              </a:rPr>
              <a:t>pieces </a:t>
            </a:r>
            <a:r>
              <a:rPr lang="en-GB" sz="1200" dirty="0">
                <a:solidFill>
                  <a:schemeClr val="bg1"/>
                </a:solidFill>
              </a:rPr>
              <a:t>in Year </a:t>
            </a:r>
            <a:r>
              <a:rPr lang="en-GB" sz="1200" dirty="0" smtClean="0">
                <a:solidFill>
                  <a:schemeClr val="bg1"/>
                </a:solidFill>
              </a:rPr>
              <a:t>11.  You will sometimes perform solo and sometimes as part of a group.</a:t>
            </a:r>
            <a:endParaRPr lang="en-GB" sz="1200" dirty="0">
              <a:solidFill>
                <a:schemeClr val="bg1"/>
              </a:solidFill>
            </a:endParaRPr>
          </a:p>
        </p:txBody>
      </p:sp>
      <p:sp>
        <p:nvSpPr>
          <p:cNvPr id="320" name="TextBox 319"/>
          <p:cNvSpPr txBox="1"/>
          <p:nvPr/>
        </p:nvSpPr>
        <p:spPr>
          <a:xfrm>
            <a:off x="168095" y="2525756"/>
            <a:ext cx="888125" cy="1015663"/>
          </a:xfrm>
          <a:prstGeom prst="rect">
            <a:avLst/>
          </a:prstGeom>
          <a:noFill/>
          <a:ln>
            <a:solidFill>
              <a:schemeClr val="tx2"/>
            </a:solidFill>
          </a:ln>
        </p:spPr>
        <p:txBody>
          <a:bodyPr wrap="square" rtlCol="0">
            <a:spAutoFit/>
          </a:bodyPr>
          <a:lstStyle/>
          <a:p>
            <a:r>
              <a:rPr lang="en-GB" sz="1200" dirty="0">
                <a:latin typeface="Verdana" panose="020B0604030504040204" pitchFamily="34" charset="0"/>
                <a:ea typeface="Verdana" panose="020B0604030504040204" pitchFamily="34" charset="0"/>
                <a:cs typeface="Times New Roman" panose="02020603050405020304" pitchFamily="18" charset="0"/>
              </a:rPr>
              <a:t>Continue in Music coaching and teaching</a:t>
            </a:r>
          </a:p>
        </p:txBody>
      </p:sp>
      <p:sp>
        <p:nvSpPr>
          <p:cNvPr id="20" name="TextBox 19">
            <a:extLst>
              <a:ext uri="{FF2B5EF4-FFF2-40B4-BE49-F238E27FC236}">
                <a16:creationId xmlns:a16="http://schemas.microsoft.com/office/drawing/2014/main" id="{93BB5EC5-21AF-413F-B2F1-9D9D344E1434}"/>
              </a:ext>
            </a:extLst>
          </p:cNvPr>
          <p:cNvSpPr txBox="1"/>
          <p:nvPr/>
        </p:nvSpPr>
        <p:spPr>
          <a:xfrm>
            <a:off x="3376572" y="17292735"/>
            <a:ext cx="2433677" cy="215444"/>
          </a:xfrm>
          <a:prstGeom prst="rect">
            <a:avLst/>
          </a:prstGeom>
          <a:noFill/>
        </p:spPr>
        <p:txBody>
          <a:bodyPr wrap="square" rtlCol="0">
            <a:spAutoFit/>
          </a:bodyPr>
          <a:lstStyle/>
          <a:p>
            <a:endParaRPr lang="en-GB" sz="800" dirty="0">
              <a:solidFill>
                <a:schemeClr val="bg1"/>
              </a:solidFill>
              <a:latin typeface="Verdana" panose="020B0604030504040204" pitchFamily="34" charset="0"/>
              <a:ea typeface="Verdana" panose="020B0604030504040204" pitchFamily="34" charset="0"/>
            </a:endParaRPr>
          </a:p>
        </p:txBody>
      </p:sp>
      <p:sp>
        <p:nvSpPr>
          <p:cNvPr id="235" name="TextBox 234">
            <a:extLst>
              <a:ext uri="{FF2B5EF4-FFF2-40B4-BE49-F238E27FC236}">
                <a16:creationId xmlns:a16="http://schemas.microsoft.com/office/drawing/2014/main" id="{EB4BA265-88B4-4DBA-9F4C-820E628109EE}"/>
              </a:ext>
            </a:extLst>
          </p:cNvPr>
          <p:cNvSpPr txBox="1"/>
          <p:nvPr/>
        </p:nvSpPr>
        <p:spPr>
          <a:xfrm>
            <a:off x="381910" y="16167900"/>
            <a:ext cx="1540745" cy="1938992"/>
          </a:xfrm>
          <a:prstGeom prst="rect">
            <a:avLst/>
          </a:prstGeom>
          <a:noFill/>
          <a:ln>
            <a:solidFill>
              <a:schemeClr val="bg1"/>
            </a:solidFill>
          </a:ln>
        </p:spPr>
        <p:txBody>
          <a:bodyPr wrap="square" rtlCol="0">
            <a:spAutoFit/>
          </a:bodyPr>
          <a:lstStyle/>
          <a:p>
            <a:r>
              <a:rPr lang="en-GB" sz="1200" dirty="0" smtClean="0">
                <a:solidFill>
                  <a:schemeClr val="bg1"/>
                </a:solidFill>
                <a:latin typeface="Calibri" panose="020F0502020204030204" pitchFamily="34" charset="0"/>
                <a:ea typeface="Verdana" panose="020B0604030504040204" pitchFamily="34" charset="0"/>
                <a:cs typeface="Calibri" panose="020F0502020204030204" pitchFamily="34" charset="0"/>
              </a:rPr>
              <a:t>Pupils will learn the basics of understanding </a:t>
            </a:r>
          </a:p>
          <a:p>
            <a:r>
              <a:rPr lang="en-GB" sz="1200" dirty="0" smtClean="0">
                <a:solidFill>
                  <a:schemeClr val="bg1"/>
                </a:solidFill>
                <a:latin typeface="Calibri" panose="020F0502020204030204" pitchFamily="34" charset="0"/>
                <a:ea typeface="Verdana" panose="020B0604030504040204" pitchFamily="34" charset="0"/>
                <a:cs typeface="Calibri" panose="020F0502020204030204" pitchFamily="34" charset="0"/>
              </a:rPr>
              <a:t>how to read</a:t>
            </a:r>
          </a:p>
          <a:p>
            <a:r>
              <a:rPr lang="en-GB" sz="1200" dirty="0" smtClean="0">
                <a:solidFill>
                  <a:schemeClr val="bg1"/>
                </a:solidFill>
                <a:latin typeface="Calibri" panose="020F0502020204030204" pitchFamily="34" charset="0"/>
                <a:ea typeface="Verdana" panose="020B0604030504040204" pitchFamily="34" charset="0"/>
                <a:cs typeface="Calibri" panose="020F0502020204030204" pitchFamily="34" charset="0"/>
              </a:rPr>
              <a:t>music </a:t>
            </a:r>
            <a:r>
              <a:rPr lang="en-GB" sz="1200" dirty="0">
                <a:solidFill>
                  <a:schemeClr val="bg1"/>
                </a:solidFill>
                <a:latin typeface="Calibri" panose="020F0502020204030204" pitchFamily="34" charset="0"/>
                <a:ea typeface="Verdana" panose="020B0604030504040204" pitchFamily="34" charset="0"/>
                <a:cs typeface="Calibri" panose="020F0502020204030204" pitchFamily="34" charset="0"/>
              </a:rPr>
              <a:t>including treble and bass </a:t>
            </a:r>
            <a:r>
              <a:rPr lang="en-GB" sz="1200" dirty="0" smtClean="0">
                <a:solidFill>
                  <a:schemeClr val="bg1"/>
                </a:solidFill>
                <a:latin typeface="Calibri" panose="020F0502020204030204" pitchFamily="34" charset="0"/>
                <a:ea typeface="Verdana" panose="020B0604030504040204" pitchFamily="34" charset="0"/>
                <a:cs typeface="Calibri" panose="020F0502020204030204" pitchFamily="34" charset="0"/>
              </a:rPr>
              <a:t>clef. </a:t>
            </a:r>
            <a:r>
              <a:rPr lang="en-GB" sz="1200" dirty="0">
                <a:solidFill>
                  <a:schemeClr val="bg1"/>
                </a:solidFill>
                <a:latin typeface="Calibri" panose="020F0502020204030204" pitchFamily="34" charset="0"/>
                <a:ea typeface="Verdana" panose="020B0604030504040204" pitchFamily="34" charset="0"/>
                <a:cs typeface="Calibri" panose="020F0502020204030204" pitchFamily="34" charset="0"/>
              </a:rPr>
              <a:t>Pupils will then perform pieces showing their new skills</a:t>
            </a:r>
            <a:r>
              <a:rPr lang="en-GB" sz="1200" dirty="0" smtClean="0">
                <a:solidFill>
                  <a:schemeClr val="bg1"/>
                </a:solidFill>
                <a:latin typeface="Calibri" panose="020F0502020204030204" pitchFamily="34" charset="0"/>
                <a:ea typeface="Verdana" panose="020B0604030504040204" pitchFamily="34" charset="0"/>
                <a:cs typeface="Calibri" panose="020F0502020204030204" pitchFamily="34" charset="0"/>
              </a:rPr>
              <a:t>.</a:t>
            </a:r>
            <a:endParaRPr lang="en-GB" sz="1200" dirty="0">
              <a:solidFill>
                <a:schemeClr val="bg1"/>
              </a:solidFill>
              <a:latin typeface="Calibri" panose="020F0502020204030204" pitchFamily="34" charset="0"/>
              <a:ea typeface="Verdana" panose="020B0604030504040204" pitchFamily="34" charset="0"/>
              <a:cs typeface="Calibri" panose="020F0502020204030204" pitchFamily="34" charset="0"/>
            </a:endParaRPr>
          </a:p>
        </p:txBody>
      </p:sp>
      <p:sp>
        <p:nvSpPr>
          <p:cNvPr id="247" name="TextBox 246">
            <a:extLst>
              <a:ext uri="{FF2B5EF4-FFF2-40B4-BE49-F238E27FC236}">
                <a16:creationId xmlns:a16="http://schemas.microsoft.com/office/drawing/2014/main" id="{14AB490D-0396-40ED-AF8B-C7596918995B}"/>
              </a:ext>
            </a:extLst>
          </p:cNvPr>
          <p:cNvSpPr txBox="1"/>
          <p:nvPr/>
        </p:nvSpPr>
        <p:spPr>
          <a:xfrm>
            <a:off x="4919938" y="2861379"/>
            <a:ext cx="1322444" cy="461665"/>
          </a:xfrm>
          <a:prstGeom prst="rect">
            <a:avLst/>
          </a:prstGeom>
          <a:noFill/>
          <a:ln>
            <a:solidFill>
              <a:schemeClr val="tx2"/>
            </a:solidFill>
          </a:ln>
        </p:spPr>
        <p:txBody>
          <a:bodyPr wrap="square" rtlCol="0">
            <a:spAutoFit/>
          </a:bodyPr>
          <a:lstStyle/>
          <a:p>
            <a:r>
              <a:rPr lang="en-GB" sz="1200" dirty="0">
                <a:latin typeface="Verdana" panose="020B0604030504040204" pitchFamily="34" charset="0"/>
                <a:ea typeface="Verdana" panose="020B0604030504040204" pitchFamily="34" charset="0"/>
              </a:rPr>
              <a:t>Study Music </a:t>
            </a:r>
            <a:r>
              <a:rPr lang="en-GB" sz="1200" dirty="0" smtClean="0">
                <a:latin typeface="Verdana" panose="020B0604030504040204" pitchFamily="34" charset="0"/>
                <a:ea typeface="Verdana" panose="020B0604030504040204" pitchFamily="34" charset="0"/>
              </a:rPr>
              <a:t>at college</a:t>
            </a:r>
            <a:endParaRPr lang="en-GB" sz="1200" dirty="0">
              <a:latin typeface="Verdana" panose="020B0604030504040204" pitchFamily="34" charset="0"/>
              <a:ea typeface="Verdana" panose="020B0604030504040204" pitchFamily="34" charset="0"/>
            </a:endParaRPr>
          </a:p>
        </p:txBody>
      </p:sp>
      <p:sp>
        <p:nvSpPr>
          <p:cNvPr id="251" name="TextBox 250">
            <a:extLst>
              <a:ext uri="{FF2B5EF4-FFF2-40B4-BE49-F238E27FC236}">
                <a16:creationId xmlns:a16="http://schemas.microsoft.com/office/drawing/2014/main" id="{03BC1015-FA25-4CDC-B8E9-14E83D58527D}"/>
              </a:ext>
            </a:extLst>
          </p:cNvPr>
          <p:cNvSpPr txBox="1"/>
          <p:nvPr/>
        </p:nvSpPr>
        <p:spPr>
          <a:xfrm>
            <a:off x="4413369" y="1796877"/>
            <a:ext cx="1355825" cy="461665"/>
          </a:xfrm>
          <a:prstGeom prst="rect">
            <a:avLst/>
          </a:prstGeom>
          <a:noFill/>
          <a:ln>
            <a:solidFill>
              <a:schemeClr val="tx2"/>
            </a:solidFill>
          </a:ln>
        </p:spPr>
        <p:txBody>
          <a:bodyPr wrap="square" rtlCol="0">
            <a:spAutoFit/>
          </a:bodyPr>
          <a:lstStyle/>
          <a:p>
            <a:r>
              <a:rPr lang="en-GB" sz="1200" dirty="0">
                <a:latin typeface="Verdana" panose="020B0604030504040204" pitchFamily="34" charset="0"/>
                <a:ea typeface="Verdana" panose="020B0604030504040204" pitchFamily="34" charset="0"/>
              </a:rPr>
              <a:t>Study Music at University</a:t>
            </a:r>
          </a:p>
        </p:txBody>
      </p:sp>
      <p:sp>
        <p:nvSpPr>
          <p:cNvPr id="252" name="TextBox 251">
            <a:extLst>
              <a:ext uri="{FF2B5EF4-FFF2-40B4-BE49-F238E27FC236}">
                <a16:creationId xmlns:a16="http://schemas.microsoft.com/office/drawing/2014/main" id="{CACE3CE1-D91F-4191-BBFA-D0005AB17593}"/>
              </a:ext>
            </a:extLst>
          </p:cNvPr>
          <p:cNvSpPr txBox="1"/>
          <p:nvPr/>
        </p:nvSpPr>
        <p:spPr>
          <a:xfrm>
            <a:off x="1790172" y="296735"/>
            <a:ext cx="4798796" cy="1200329"/>
          </a:xfrm>
          <a:prstGeom prst="rect">
            <a:avLst/>
          </a:prstGeom>
          <a:noFill/>
          <a:ln>
            <a:solidFill>
              <a:schemeClr val="tx2"/>
            </a:solidFill>
          </a:ln>
        </p:spPr>
        <p:txBody>
          <a:bodyPr wrap="square" rtlCol="0">
            <a:spAutoFit/>
          </a:bodyPr>
          <a:lstStyle/>
          <a:p>
            <a:r>
              <a:rPr lang="en-GB" sz="1200" dirty="0">
                <a:latin typeface="Verdana" panose="020B0604030504040204" pitchFamily="34" charset="0"/>
                <a:ea typeface="Verdana" panose="020B0604030504040204" pitchFamily="34" charset="0"/>
              </a:rPr>
              <a:t>Use Music in many potential careers: Musician, Singer, Film/Advert/Computer Game Composer, Teacher, Tutor, Music Therapist, Music Journalist, Radio Presenter, A &amp; R, Band Manager, Recording Studio Personnel, Live Sound Technician, Recording Sound Technician, Roadie, Work for a Record Company. </a:t>
            </a:r>
            <a:endParaRPr lang="en-GB" sz="2000" dirty="0">
              <a:latin typeface="Verdana" panose="020B0604030504040204" pitchFamily="34" charset="0"/>
              <a:ea typeface="Verdana" panose="020B0604030504040204" pitchFamily="34" charset="0"/>
            </a:endParaRPr>
          </a:p>
        </p:txBody>
      </p:sp>
      <p:sp>
        <p:nvSpPr>
          <p:cNvPr id="253" name="TextBox 252">
            <a:extLst>
              <a:ext uri="{FF2B5EF4-FFF2-40B4-BE49-F238E27FC236}">
                <a16:creationId xmlns:a16="http://schemas.microsoft.com/office/drawing/2014/main" id="{FE3AE45E-2440-4B4C-AFA5-2DDF8B346F88}"/>
              </a:ext>
            </a:extLst>
          </p:cNvPr>
          <p:cNvSpPr txBox="1"/>
          <p:nvPr/>
        </p:nvSpPr>
        <p:spPr>
          <a:xfrm>
            <a:off x="468879" y="1319553"/>
            <a:ext cx="1140041" cy="1015663"/>
          </a:xfrm>
          <a:prstGeom prst="rect">
            <a:avLst/>
          </a:prstGeom>
          <a:noFill/>
          <a:ln>
            <a:solidFill>
              <a:schemeClr val="tx2"/>
            </a:solidFill>
          </a:ln>
        </p:spPr>
        <p:txBody>
          <a:bodyPr wrap="square" rtlCol="0">
            <a:spAutoFit/>
          </a:bodyPr>
          <a:lstStyle/>
          <a:p>
            <a:r>
              <a:rPr lang="en-GB" sz="1200" dirty="0">
                <a:latin typeface="Verdana" panose="020B0604030504040204" pitchFamily="34" charset="0"/>
                <a:ea typeface="Verdana" panose="020B0604030504040204" pitchFamily="34" charset="0"/>
              </a:rPr>
              <a:t>Make a career out of Performing Music </a:t>
            </a:r>
          </a:p>
        </p:txBody>
      </p:sp>
      <p:sp>
        <p:nvSpPr>
          <p:cNvPr id="32" name="TextBox 31">
            <a:extLst>
              <a:ext uri="{FF2B5EF4-FFF2-40B4-BE49-F238E27FC236}">
                <a16:creationId xmlns:a16="http://schemas.microsoft.com/office/drawing/2014/main" id="{1FC062AB-401E-442D-8981-F363915AFD17}"/>
              </a:ext>
            </a:extLst>
          </p:cNvPr>
          <p:cNvSpPr txBox="1"/>
          <p:nvPr/>
        </p:nvSpPr>
        <p:spPr>
          <a:xfrm>
            <a:off x="3499783" y="10740477"/>
            <a:ext cx="2997279" cy="377026"/>
          </a:xfrm>
          <a:prstGeom prst="rect">
            <a:avLst/>
          </a:prstGeom>
          <a:noFill/>
        </p:spPr>
        <p:txBody>
          <a:bodyPr wrap="square" rtlCol="0">
            <a:spAutoFit/>
          </a:bodyPr>
          <a:lstStyle/>
          <a:p>
            <a:endParaRPr lang="en-GB" sz="800" b="1" dirty="0">
              <a:solidFill>
                <a:schemeClr val="bg1"/>
              </a:solidFill>
              <a:latin typeface="Verdana" panose="020B0604030504040204" pitchFamily="34" charset="0"/>
              <a:ea typeface="Verdana" panose="020B0604030504040204" pitchFamily="34" charset="0"/>
            </a:endParaRPr>
          </a:p>
          <a:p>
            <a:endParaRPr lang="en-GB" sz="1050" dirty="0">
              <a:solidFill>
                <a:schemeClr val="bg1"/>
              </a:solidFill>
              <a:latin typeface="Verdana" panose="020B0604030504040204" pitchFamily="34" charset="0"/>
              <a:ea typeface="Verdana" panose="020B0604030504040204" pitchFamily="34" charset="0"/>
            </a:endParaRPr>
          </a:p>
        </p:txBody>
      </p:sp>
      <p:sp>
        <p:nvSpPr>
          <p:cNvPr id="4" name="TextBox 3"/>
          <p:cNvSpPr txBox="1"/>
          <p:nvPr/>
        </p:nvSpPr>
        <p:spPr>
          <a:xfrm>
            <a:off x="8586586" y="17771390"/>
            <a:ext cx="2790347" cy="369332"/>
          </a:xfrm>
          <a:prstGeom prst="rect">
            <a:avLst/>
          </a:prstGeom>
          <a:noFill/>
          <a:ln w="19050">
            <a:solidFill>
              <a:schemeClr val="bg1"/>
            </a:solidFill>
          </a:ln>
        </p:spPr>
        <p:txBody>
          <a:bodyPr wrap="square" rtlCol="0">
            <a:spAutoFit/>
          </a:bodyPr>
          <a:lstStyle/>
          <a:p>
            <a:pPr algn="ctr"/>
            <a:r>
              <a:rPr lang="en-GB" dirty="0" smtClean="0">
                <a:solidFill>
                  <a:schemeClr val="bg1"/>
                </a:solidFill>
              </a:rPr>
              <a:t>An introduction to Music</a:t>
            </a:r>
            <a:endParaRPr lang="en-GB" dirty="0">
              <a:solidFill>
                <a:schemeClr val="bg1"/>
              </a:solidFill>
            </a:endParaRPr>
          </a:p>
        </p:txBody>
      </p:sp>
      <p:sp>
        <p:nvSpPr>
          <p:cNvPr id="28" name="TextBox 27"/>
          <p:cNvSpPr txBox="1"/>
          <p:nvPr/>
        </p:nvSpPr>
        <p:spPr>
          <a:xfrm>
            <a:off x="4384274" y="10686022"/>
            <a:ext cx="2591271" cy="338554"/>
          </a:xfrm>
          <a:prstGeom prst="rect">
            <a:avLst/>
          </a:prstGeom>
          <a:noFill/>
          <a:ln w="19050">
            <a:solidFill>
              <a:schemeClr val="bg1"/>
            </a:solidFill>
          </a:ln>
        </p:spPr>
        <p:txBody>
          <a:bodyPr wrap="square" rtlCol="0">
            <a:spAutoFit/>
          </a:bodyPr>
          <a:lstStyle/>
          <a:p>
            <a:pPr algn="ctr"/>
            <a:r>
              <a:rPr lang="en-GB" sz="1600" dirty="0" smtClean="0">
                <a:solidFill>
                  <a:schemeClr val="bg1"/>
                </a:solidFill>
              </a:rPr>
              <a:t>Band skills</a:t>
            </a:r>
            <a:endParaRPr lang="en-GB" sz="1600" dirty="0">
              <a:solidFill>
                <a:schemeClr val="bg1"/>
              </a:solidFill>
            </a:endParaRPr>
          </a:p>
        </p:txBody>
      </p:sp>
      <p:cxnSp>
        <p:nvCxnSpPr>
          <p:cNvPr id="232" name="Straight Connector 231"/>
          <p:cNvCxnSpPr/>
          <p:nvPr/>
        </p:nvCxnSpPr>
        <p:spPr>
          <a:xfrm>
            <a:off x="8131727" y="17554323"/>
            <a:ext cx="0" cy="157281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46" name="TextBox 245"/>
          <p:cNvSpPr txBox="1"/>
          <p:nvPr/>
        </p:nvSpPr>
        <p:spPr>
          <a:xfrm>
            <a:off x="5512973" y="17728056"/>
            <a:ext cx="1740557" cy="369332"/>
          </a:xfrm>
          <a:prstGeom prst="rect">
            <a:avLst/>
          </a:prstGeom>
          <a:noFill/>
          <a:ln>
            <a:solidFill>
              <a:schemeClr val="bg1"/>
            </a:solidFill>
          </a:ln>
        </p:spPr>
        <p:txBody>
          <a:bodyPr wrap="square" rtlCol="0">
            <a:spAutoFit/>
          </a:bodyPr>
          <a:lstStyle/>
          <a:p>
            <a:pPr algn="ctr"/>
            <a:r>
              <a:rPr lang="en-GB" dirty="0" smtClean="0">
                <a:solidFill>
                  <a:schemeClr val="bg1"/>
                </a:solidFill>
              </a:rPr>
              <a:t>Ukulele</a:t>
            </a:r>
            <a:endParaRPr lang="en-GB" dirty="0">
              <a:solidFill>
                <a:schemeClr val="bg1"/>
              </a:solidFill>
            </a:endParaRPr>
          </a:p>
        </p:txBody>
      </p:sp>
      <p:cxnSp>
        <p:nvCxnSpPr>
          <p:cNvPr id="254" name="Straight Connector 253"/>
          <p:cNvCxnSpPr/>
          <p:nvPr/>
        </p:nvCxnSpPr>
        <p:spPr>
          <a:xfrm flipH="1">
            <a:off x="4410305" y="17712606"/>
            <a:ext cx="16313" cy="1546527"/>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56" name="TextBox 255"/>
          <p:cNvSpPr txBox="1"/>
          <p:nvPr/>
        </p:nvSpPr>
        <p:spPr>
          <a:xfrm>
            <a:off x="521735" y="15356013"/>
            <a:ext cx="2407121" cy="646331"/>
          </a:xfrm>
          <a:prstGeom prst="rect">
            <a:avLst/>
          </a:prstGeom>
          <a:noFill/>
          <a:ln>
            <a:solidFill>
              <a:schemeClr val="bg1"/>
            </a:solidFill>
          </a:ln>
        </p:spPr>
        <p:txBody>
          <a:bodyPr wrap="square" rtlCol="0">
            <a:spAutoFit/>
          </a:bodyPr>
          <a:lstStyle/>
          <a:p>
            <a:r>
              <a:rPr lang="en-GB" sz="1200" dirty="0">
                <a:solidFill>
                  <a:schemeClr val="bg1"/>
                </a:solidFill>
                <a:latin typeface="+mj-lt"/>
                <a:ea typeface="Verdana" panose="020B0604030504040204" pitchFamily="34" charset="0"/>
              </a:rPr>
              <a:t>Pupils will learn the basics of playing a keyboard including the layout, melodies and chords</a:t>
            </a:r>
            <a:r>
              <a:rPr lang="en-GB" sz="1200" dirty="0" smtClean="0">
                <a:solidFill>
                  <a:schemeClr val="bg1"/>
                </a:solidFill>
                <a:latin typeface="+mj-lt"/>
                <a:ea typeface="Verdana" panose="020B0604030504040204" pitchFamily="34" charset="0"/>
              </a:rPr>
              <a:t>.</a:t>
            </a:r>
            <a:endParaRPr lang="en-GB" sz="1200" dirty="0">
              <a:latin typeface="+mj-lt"/>
            </a:endParaRPr>
          </a:p>
        </p:txBody>
      </p:sp>
      <p:sp>
        <p:nvSpPr>
          <p:cNvPr id="266" name="TextBox 265"/>
          <p:cNvSpPr txBox="1"/>
          <p:nvPr/>
        </p:nvSpPr>
        <p:spPr>
          <a:xfrm>
            <a:off x="1118140" y="14873283"/>
            <a:ext cx="1905133" cy="338554"/>
          </a:xfrm>
          <a:prstGeom prst="rect">
            <a:avLst/>
          </a:prstGeom>
          <a:noFill/>
          <a:ln>
            <a:solidFill>
              <a:schemeClr val="bg1"/>
            </a:solidFill>
          </a:ln>
        </p:spPr>
        <p:txBody>
          <a:bodyPr wrap="square" rtlCol="0">
            <a:spAutoFit/>
          </a:bodyPr>
          <a:lstStyle/>
          <a:p>
            <a:pPr algn="ctr"/>
            <a:r>
              <a:rPr lang="en-GB" sz="1600" dirty="0">
                <a:solidFill>
                  <a:schemeClr val="bg1"/>
                </a:solidFill>
              </a:rPr>
              <a:t>Keyboard Skills One</a:t>
            </a:r>
          </a:p>
        </p:txBody>
      </p:sp>
      <p:sp>
        <p:nvSpPr>
          <p:cNvPr id="270" name="TextBox 269"/>
          <p:cNvSpPr txBox="1"/>
          <p:nvPr/>
        </p:nvSpPr>
        <p:spPr>
          <a:xfrm>
            <a:off x="2333499" y="11119826"/>
            <a:ext cx="5321724" cy="1354217"/>
          </a:xfrm>
          <a:prstGeom prst="rect">
            <a:avLst/>
          </a:prstGeom>
          <a:noFill/>
          <a:ln>
            <a:solidFill>
              <a:schemeClr val="bg1"/>
            </a:solidFill>
          </a:ln>
        </p:spPr>
        <p:txBody>
          <a:bodyPr wrap="square" rtlCol="0">
            <a:spAutoFit/>
          </a:bodyPr>
          <a:lstStyle/>
          <a:p>
            <a:r>
              <a:rPr lang="en-GB" sz="1200" dirty="0">
                <a:solidFill>
                  <a:schemeClr val="bg1"/>
                </a:solidFill>
                <a:latin typeface="+mj-lt"/>
                <a:ea typeface="Verdana" panose="020B0604030504040204" pitchFamily="34" charset="0"/>
              </a:rPr>
              <a:t>Following the Just Play Curriculum pupils will learn instrumental skills on several instruments including guitar, ukulele, keyboard, voice and bass.  They will learn how to read chord diagrams and strumming patterns. They will learn how to play chords and how to keep in time with the play along tracks</a:t>
            </a:r>
            <a:r>
              <a:rPr lang="en-GB" sz="1200" dirty="0" smtClean="0">
                <a:solidFill>
                  <a:schemeClr val="bg1"/>
                </a:solidFill>
                <a:latin typeface="+mj-lt"/>
                <a:ea typeface="Verdana" panose="020B0604030504040204" pitchFamily="34" charset="0"/>
              </a:rPr>
              <a:t>. Pupils will then specialise in one instrument.  </a:t>
            </a:r>
            <a:r>
              <a:rPr lang="en-GB" sz="1200" dirty="0">
                <a:solidFill>
                  <a:schemeClr val="bg1"/>
                </a:solidFill>
                <a:latin typeface="+mj-lt"/>
                <a:ea typeface="Verdana" panose="020B0604030504040204" pitchFamily="34" charset="0"/>
              </a:rPr>
              <a:t>At the end of the topic pupils </a:t>
            </a:r>
            <a:r>
              <a:rPr lang="en-GB" sz="1200" dirty="0" smtClean="0">
                <a:solidFill>
                  <a:schemeClr val="bg1"/>
                </a:solidFill>
                <a:latin typeface="+mj-lt"/>
                <a:ea typeface="Verdana" panose="020B0604030504040204" pitchFamily="34" charset="0"/>
              </a:rPr>
              <a:t>will self </a:t>
            </a:r>
            <a:r>
              <a:rPr lang="en-GB" sz="1200" dirty="0">
                <a:solidFill>
                  <a:schemeClr val="bg1"/>
                </a:solidFill>
                <a:latin typeface="+mj-lt"/>
                <a:ea typeface="Verdana" panose="020B0604030504040204" pitchFamily="34" charset="0"/>
              </a:rPr>
              <a:t>reflect and evaluate on progress made.</a:t>
            </a:r>
          </a:p>
          <a:p>
            <a:endParaRPr lang="en-GB" sz="1000" dirty="0">
              <a:solidFill>
                <a:schemeClr val="bg1"/>
              </a:solidFill>
              <a:latin typeface="+mj-lt"/>
            </a:endParaRPr>
          </a:p>
        </p:txBody>
      </p:sp>
      <p:sp>
        <p:nvSpPr>
          <p:cNvPr id="272" name="TextBox 271"/>
          <p:cNvSpPr txBox="1"/>
          <p:nvPr/>
        </p:nvSpPr>
        <p:spPr>
          <a:xfrm>
            <a:off x="12795676" y="12787394"/>
            <a:ext cx="1221136" cy="646331"/>
          </a:xfrm>
          <a:prstGeom prst="rect">
            <a:avLst/>
          </a:prstGeom>
          <a:noFill/>
          <a:ln>
            <a:solidFill>
              <a:schemeClr val="bg1"/>
            </a:solidFill>
          </a:ln>
        </p:spPr>
        <p:txBody>
          <a:bodyPr wrap="square" rtlCol="0">
            <a:spAutoFit/>
          </a:bodyPr>
          <a:lstStyle/>
          <a:p>
            <a:pPr algn="ctr"/>
            <a:r>
              <a:rPr lang="en-GB" dirty="0" smtClean="0">
                <a:solidFill>
                  <a:schemeClr val="bg1"/>
                </a:solidFill>
              </a:rPr>
              <a:t>Composing One</a:t>
            </a:r>
            <a:endParaRPr lang="en-GB" dirty="0">
              <a:solidFill>
                <a:schemeClr val="bg1"/>
              </a:solidFill>
            </a:endParaRPr>
          </a:p>
        </p:txBody>
      </p:sp>
      <p:cxnSp>
        <p:nvCxnSpPr>
          <p:cNvPr id="279" name="Straight Connector 278"/>
          <p:cNvCxnSpPr/>
          <p:nvPr/>
        </p:nvCxnSpPr>
        <p:spPr>
          <a:xfrm>
            <a:off x="8218801" y="14427584"/>
            <a:ext cx="3307" cy="152471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80" name="TextBox 279"/>
          <p:cNvSpPr txBox="1"/>
          <p:nvPr/>
        </p:nvSpPr>
        <p:spPr>
          <a:xfrm>
            <a:off x="2335734" y="17745992"/>
            <a:ext cx="1057557" cy="369332"/>
          </a:xfrm>
          <a:prstGeom prst="rect">
            <a:avLst/>
          </a:prstGeom>
          <a:noFill/>
          <a:ln>
            <a:solidFill>
              <a:schemeClr val="bg1"/>
            </a:solidFill>
          </a:ln>
        </p:spPr>
        <p:txBody>
          <a:bodyPr wrap="square" rtlCol="0">
            <a:spAutoFit/>
          </a:bodyPr>
          <a:lstStyle/>
          <a:p>
            <a:pPr algn="ctr"/>
            <a:r>
              <a:rPr lang="en-GB" dirty="0" smtClean="0">
                <a:solidFill>
                  <a:schemeClr val="bg1"/>
                </a:solidFill>
              </a:rPr>
              <a:t>Hip Hop</a:t>
            </a:r>
            <a:endParaRPr lang="en-GB" dirty="0">
              <a:solidFill>
                <a:schemeClr val="bg1"/>
              </a:solidFill>
            </a:endParaRPr>
          </a:p>
        </p:txBody>
      </p:sp>
      <p:cxnSp>
        <p:nvCxnSpPr>
          <p:cNvPr id="67" name="Straight Connector 66"/>
          <p:cNvCxnSpPr/>
          <p:nvPr/>
        </p:nvCxnSpPr>
        <p:spPr>
          <a:xfrm>
            <a:off x="11674960" y="14372458"/>
            <a:ext cx="221519" cy="1453184"/>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9119623" y="10711683"/>
            <a:ext cx="2029940" cy="338554"/>
          </a:xfrm>
          <a:prstGeom prst="rect">
            <a:avLst/>
          </a:prstGeom>
          <a:noFill/>
          <a:ln>
            <a:solidFill>
              <a:schemeClr val="bg1"/>
            </a:solidFill>
          </a:ln>
        </p:spPr>
        <p:txBody>
          <a:bodyPr wrap="square" rtlCol="0">
            <a:spAutoFit/>
          </a:bodyPr>
          <a:lstStyle/>
          <a:p>
            <a:pPr algn="ctr"/>
            <a:r>
              <a:rPr lang="en-GB" sz="1600" dirty="0" smtClean="0">
                <a:solidFill>
                  <a:schemeClr val="bg1"/>
                </a:solidFill>
              </a:rPr>
              <a:t>Keyboard Skills Two</a:t>
            </a:r>
            <a:endParaRPr lang="en-GB" sz="1600" dirty="0">
              <a:solidFill>
                <a:schemeClr val="bg1"/>
              </a:solidFill>
            </a:endParaRPr>
          </a:p>
        </p:txBody>
      </p:sp>
      <p:sp>
        <p:nvSpPr>
          <p:cNvPr id="81" name="Rectangle 80"/>
          <p:cNvSpPr/>
          <p:nvPr/>
        </p:nvSpPr>
        <p:spPr>
          <a:xfrm>
            <a:off x="2052911" y="12477475"/>
            <a:ext cx="10248072" cy="59017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8" name="object 148"/>
          <p:cNvSpPr/>
          <p:nvPr/>
        </p:nvSpPr>
        <p:spPr>
          <a:xfrm>
            <a:off x="7527017" y="10644218"/>
            <a:ext cx="1465800" cy="1753814"/>
          </a:xfrm>
          <a:custGeom>
            <a:avLst/>
            <a:gdLst/>
            <a:ahLst/>
            <a:cxnLst/>
            <a:rect l="l" t="t" r="r" b="b"/>
            <a:pathLst>
              <a:path w="1774045" h="1774054">
                <a:moveTo>
                  <a:pt x="1774045" y="887031"/>
                </a:moveTo>
                <a:lnTo>
                  <a:pt x="1771105" y="959781"/>
                </a:lnTo>
                <a:lnTo>
                  <a:pt x="1762436" y="1030911"/>
                </a:lnTo>
                <a:lnTo>
                  <a:pt x="1748266" y="1100193"/>
                </a:lnTo>
                <a:lnTo>
                  <a:pt x="1728824" y="1167399"/>
                </a:lnTo>
                <a:lnTo>
                  <a:pt x="1704339" y="1232300"/>
                </a:lnTo>
                <a:lnTo>
                  <a:pt x="1675038" y="1294669"/>
                </a:lnTo>
                <a:lnTo>
                  <a:pt x="1641149" y="1354277"/>
                </a:lnTo>
                <a:lnTo>
                  <a:pt x="1602902" y="1410895"/>
                </a:lnTo>
                <a:lnTo>
                  <a:pt x="1560523" y="1464296"/>
                </a:lnTo>
                <a:lnTo>
                  <a:pt x="1514243" y="1514251"/>
                </a:lnTo>
                <a:lnTo>
                  <a:pt x="1464288" y="1560532"/>
                </a:lnTo>
                <a:lnTo>
                  <a:pt x="1410887" y="1602910"/>
                </a:lnTo>
                <a:lnTo>
                  <a:pt x="1354268" y="1641158"/>
                </a:lnTo>
                <a:lnTo>
                  <a:pt x="1294661" y="1675046"/>
                </a:lnTo>
                <a:lnTo>
                  <a:pt x="1232292" y="1704347"/>
                </a:lnTo>
                <a:lnTo>
                  <a:pt x="1167390" y="1728833"/>
                </a:lnTo>
                <a:lnTo>
                  <a:pt x="1100184" y="1748275"/>
                </a:lnTo>
                <a:lnTo>
                  <a:pt x="1030902" y="1762444"/>
                </a:lnTo>
                <a:lnTo>
                  <a:pt x="959772" y="1771113"/>
                </a:lnTo>
                <a:lnTo>
                  <a:pt x="887022" y="1774054"/>
                </a:lnTo>
                <a:lnTo>
                  <a:pt x="814274" y="1771113"/>
                </a:lnTo>
                <a:lnTo>
                  <a:pt x="743145" y="1762444"/>
                </a:lnTo>
                <a:lnTo>
                  <a:pt x="673863" y="1748275"/>
                </a:lnTo>
                <a:lnTo>
                  <a:pt x="606658" y="1728833"/>
                </a:lnTo>
                <a:lnTo>
                  <a:pt x="541757" y="1704347"/>
                </a:lnTo>
                <a:lnTo>
                  <a:pt x="479388" y="1675046"/>
                </a:lnTo>
                <a:lnTo>
                  <a:pt x="419780" y="1641158"/>
                </a:lnTo>
                <a:lnTo>
                  <a:pt x="363162" y="1602910"/>
                </a:lnTo>
                <a:lnTo>
                  <a:pt x="309761" y="1560532"/>
                </a:lnTo>
                <a:lnTo>
                  <a:pt x="259806" y="1514251"/>
                </a:lnTo>
                <a:lnTo>
                  <a:pt x="213524" y="1464296"/>
                </a:lnTo>
                <a:lnTo>
                  <a:pt x="171146" y="1410895"/>
                </a:lnTo>
                <a:lnTo>
                  <a:pt x="132898" y="1354277"/>
                </a:lnTo>
                <a:lnTo>
                  <a:pt x="99009" y="1294669"/>
                </a:lnTo>
                <a:lnTo>
                  <a:pt x="69707" y="1232300"/>
                </a:lnTo>
                <a:lnTo>
                  <a:pt x="45221" y="1167399"/>
                </a:lnTo>
                <a:lnTo>
                  <a:pt x="25779" y="1100193"/>
                </a:lnTo>
                <a:lnTo>
                  <a:pt x="11609" y="1030911"/>
                </a:lnTo>
                <a:lnTo>
                  <a:pt x="2940" y="959781"/>
                </a:lnTo>
                <a:lnTo>
                  <a:pt x="0" y="887031"/>
                </a:lnTo>
                <a:lnTo>
                  <a:pt x="2940" y="814281"/>
                </a:lnTo>
                <a:lnTo>
                  <a:pt x="11609" y="743151"/>
                </a:lnTo>
                <a:lnTo>
                  <a:pt x="25779" y="673868"/>
                </a:lnTo>
                <a:lnTo>
                  <a:pt x="45221" y="606662"/>
                </a:lnTo>
                <a:lnTo>
                  <a:pt x="69707" y="541760"/>
                </a:lnTo>
                <a:lnTo>
                  <a:pt x="99009" y="479391"/>
                </a:lnTo>
                <a:lnTo>
                  <a:pt x="132898" y="419783"/>
                </a:lnTo>
                <a:lnTo>
                  <a:pt x="171146" y="363164"/>
                </a:lnTo>
                <a:lnTo>
                  <a:pt x="213524" y="309762"/>
                </a:lnTo>
                <a:lnTo>
                  <a:pt x="259806" y="259807"/>
                </a:lnTo>
                <a:lnTo>
                  <a:pt x="309761" y="213525"/>
                </a:lnTo>
                <a:lnTo>
                  <a:pt x="363162" y="171146"/>
                </a:lnTo>
                <a:lnTo>
                  <a:pt x="419780" y="132898"/>
                </a:lnTo>
                <a:lnTo>
                  <a:pt x="479388" y="99009"/>
                </a:lnTo>
                <a:lnTo>
                  <a:pt x="541757" y="69707"/>
                </a:lnTo>
                <a:lnTo>
                  <a:pt x="606658" y="45221"/>
                </a:lnTo>
                <a:lnTo>
                  <a:pt x="673863" y="25779"/>
                </a:lnTo>
                <a:lnTo>
                  <a:pt x="743145" y="11609"/>
                </a:lnTo>
                <a:lnTo>
                  <a:pt x="814274" y="2940"/>
                </a:lnTo>
                <a:lnTo>
                  <a:pt x="887022" y="0"/>
                </a:lnTo>
                <a:lnTo>
                  <a:pt x="959772" y="2940"/>
                </a:lnTo>
                <a:lnTo>
                  <a:pt x="1030902" y="11609"/>
                </a:lnTo>
                <a:lnTo>
                  <a:pt x="1100184" y="25779"/>
                </a:lnTo>
                <a:lnTo>
                  <a:pt x="1167390" y="45221"/>
                </a:lnTo>
                <a:lnTo>
                  <a:pt x="1232292" y="69707"/>
                </a:lnTo>
                <a:lnTo>
                  <a:pt x="1294661" y="99009"/>
                </a:lnTo>
                <a:lnTo>
                  <a:pt x="1354268" y="132898"/>
                </a:lnTo>
                <a:lnTo>
                  <a:pt x="1410887" y="171146"/>
                </a:lnTo>
                <a:lnTo>
                  <a:pt x="1464288" y="213525"/>
                </a:lnTo>
                <a:lnTo>
                  <a:pt x="1514243" y="259807"/>
                </a:lnTo>
                <a:lnTo>
                  <a:pt x="1560523" y="309762"/>
                </a:lnTo>
                <a:lnTo>
                  <a:pt x="1602902" y="363164"/>
                </a:lnTo>
                <a:lnTo>
                  <a:pt x="1641149" y="419783"/>
                </a:lnTo>
                <a:lnTo>
                  <a:pt x="1675038" y="479391"/>
                </a:lnTo>
                <a:lnTo>
                  <a:pt x="1704339" y="541760"/>
                </a:lnTo>
                <a:lnTo>
                  <a:pt x="1728824" y="606662"/>
                </a:lnTo>
                <a:lnTo>
                  <a:pt x="1748266" y="673868"/>
                </a:lnTo>
                <a:lnTo>
                  <a:pt x="1762436" y="743151"/>
                </a:lnTo>
                <a:lnTo>
                  <a:pt x="1771105" y="814281"/>
                </a:lnTo>
                <a:lnTo>
                  <a:pt x="1774045" y="887031"/>
                </a:lnTo>
                <a:close/>
              </a:path>
            </a:pathLst>
          </a:custGeom>
          <a:ln w="177087">
            <a:solidFill>
              <a:srgbClr val="FFDD2E"/>
            </a:solidFill>
          </a:ln>
        </p:spPr>
        <p:txBody>
          <a:bodyPr wrap="square" lIns="0" tIns="0" rIns="0" bIns="0" rtlCol="0">
            <a:noAutofit/>
          </a:bodyPr>
          <a:lstStyle/>
          <a:p>
            <a:endParaRPr/>
          </a:p>
        </p:txBody>
      </p:sp>
      <p:cxnSp>
        <p:nvCxnSpPr>
          <p:cNvPr id="86" name="Straight Connector 85"/>
          <p:cNvCxnSpPr/>
          <p:nvPr/>
        </p:nvCxnSpPr>
        <p:spPr>
          <a:xfrm flipH="1">
            <a:off x="12498145" y="12451893"/>
            <a:ext cx="1404198" cy="33527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89" name="TextBox 88"/>
          <p:cNvSpPr txBox="1"/>
          <p:nvPr/>
        </p:nvSpPr>
        <p:spPr>
          <a:xfrm>
            <a:off x="9439432" y="14583237"/>
            <a:ext cx="1128480" cy="338554"/>
          </a:xfrm>
          <a:prstGeom prst="rect">
            <a:avLst/>
          </a:prstGeom>
          <a:noFill/>
          <a:ln>
            <a:solidFill>
              <a:schemeClr val="bg1"/>
            </a:solidFill>
          </a:ln>
        </p:spPr>
        <p:txBody>
          <a:bodyPr wrap="square" rtlCol="0">
            <a:spAutoFit/>
          </a:bodyPr>
          <a:lstStyle/>
          <a:p>
            <a:pPr algn="ctr"/>
            <a:r>
              <a:rPr lang="en-GB" sz="1600" dirty="0" smtClean="0">
                <a:solidFill>
                  <a:schemeClr val="bg1"/>
                </a:solidFill>
              </a:rPr>
              <a:t>Blues </a:t>
            </a:r>
            <a:endParaRPr lang="en-GB" sz="1600" dirty="0">
              <a:solidFill>
                <a:schemeClr val="bg1"/>
              </a:solidFill>
            </a:endParaRPr>
          </a:p>
        </p:txBody>
      </p:sp>
      <p:sp>
        <p:nvSpPr>
          <p:cNvPr id="94" name="TextBox 93"/>
          <p:cNvSpPr txBox="1"/>
          <p:nvPr/>
        </p:nvSpPr>
        <p:spPr>
          <a:xfrm>
            <a:off x="4786636" y="14936489"/>
            <a:ext cx="3313890" cy="1015663"/>
          </a:xfrm>
          <a:prstGeom prst="rect">
            <a:avLst/>
          </a:prstGeom>
          <a:noFill/>
          <a:ln>
            <a:solidFill>
              <a:schemeClr val="bg1"/>
            </a:solidFill>
          </a:ln>
        </p:spPr>
        <p:txBody>
          <a:bodyPr wrap="square" rtlCol="0">
            <a:spAutoFit/>
          </a:bodyPr>
          <a:lstStyle/>
          <a:p>
            <a:r>
              <a:rPr lang="en-GB" sz="1200" dirty="0">
                <a:solidFill>
                  <a:schemeClr val="bg1"/>
                </a:solidFill>
                <a:ea typeface="Verdana" panose="020B0604030504040204" pitchFamily="34" charset="0"/>
              </a:rPr>
              <a:t>Following the </a:t>
            </a:r>
            <a:r>
              <a:rPr lang="en-GB" sz="1200" dirty="0" smtClean="0">
                <a:solidFill>
                  <a:schemeClr val="bg1"/>
                </a:solidFill>
                <a:ea typeface="Verdana" panose="020B0604030504040204" pitchFamily="34" charset="0"/>
              </a:rPr>
              <a:t>Learn to </a:t>
            </a:r>
            <a:r>
              <a:rPr lang="en-GB" sz="1200" dirty="0">
                <a:solidFill>
                  <a:schemeClr val="bg1"/>
                </a:solidFill>
                <a:ea typeface="Verdana" panose="020B0604030504040204" pitchFamily="34" charset="0"/>
              </a:rPr>
              <a:t>Play Curriculum pupils will learn instrumental skills on the </a:t>
            </a:r>
            <a:r>
              <a:rPr lang="en-GB" sz="1200" dirty="0" smtClean="0">
                <a:solidFill>
                  <a:schemeClr val="bg1"/>
                </a:solidFill>
                <a:ea typeface="Verdana" panose="020B0604030504040204" pitchFamily="34" charset="0"/>
              </a:rPr>
              <a:t>guitar </a:t>
            </a:r>
            <a:r>
              <a:rPr lang="en-GB" sz="1200" dirty="0">
                <a:solidFill>
                  <a:schemeClr val="bg1"/>
                </a:solidFill>
                <a:ea typeface="Verdana" panose="020B0604030504040204" pitchFamily="34" charset="0"/>
              </a:rPr>
              <a:t>for example notes, chords and strumming patterns. Pupils will perform pieces of music on the </a:t>
            </a:r>
            <a:r>
              <a:rPr lang="en-GB" sz="1200" dirty="0" smtClean="0">
                <a:solidFill>
                  <a:schemeClr val="bg1"/>
                </a:solidFill>
                <a:ea typeface="Verdana" panose="020B0604030504040204" pitchFamily="34" charset="0"/>
              </a:rPr>
              <a:t>guitar </a:t>
            </a:r>
            <a:r>
              <a:rPr lang="en-GB" sz="1200" dirty="0">
                <a:solidFill>
                  <a:schemeClr val="bg1"/>
                </a:solidFill>
                <a:ea typeface="Verdana" panose="020B0604030504040204" pitchFamily="34" charset="0"/>
              </a:rPr>
              <a:t>and will then reflect and evaluate progress made.</a:t>
            </a:r>
          </a:p>
        </p:txBody>
      </p:sp>
      <p:cxnSp>
        <p:nvCxnSpPr>
          <p:cNvPr id="296" name="Straight Connector 295"/>
          <p:cNvCxnSpPr/>
          <p:nvPr/>
        </p:nvCxnSpPr>
        <p:spPr>
          <a:xfrm flipH="1">
            <a:off x="1152282" y="10485948"/>
            <a:ext cx="2145974" cy="1085525"/>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01" name="TextBox 300"/>
          <p:cNvSpPr txBox="1"/>
          <p:nvPr/>
        </p:nvSpPr>
        <p:spPr>
          <a:xfrm>
            <a:off x="783510" y="8457468"/>
            <a:ext cx="1786545" cy="338554"/>
          </a:xfrm>
          <a:prstGeom prst="rect">
            <a:avLst/>
          </a:prstGeom>
          <a:noFill/>
          <a:ln>
            <a:solidFill>
              <a:schemeClr val="bg1"/>
            </a:solidFill>
          </a:ln>
        </p:spPr>
        <p:txBody>
          <a:bodyPr wrap="square" rtlCol="0">
            <a:spAutoFit/>
          </a:bodyPr>
          <a:lstStyle/>
          <a:p>
            <a:pPr algn="ctr"/>
            <a:r>
              <a:rPr lang="en-GB" sz="1600" dirty="0" smtClean="0">
                <a:solidFill>
                  <a:schemeClr val="bg1"/>
                </a:solidFill>
              </a:rPr>
              <a:t>Film Music</a:t>
            </a:r>
            <a:endParaRPr lang="en-GB" sz="1600" dirty="0">
              <a:solidFill>
                <a:schemeClr val="bg1"/>
              </a:solidFill>
            </a:endParaRPr>
          </a:p>
        </p:txBody>
      </p:sp>
      <p:sp>
        <p:nvSpPr>
          <p:cNvPr id="302" name="TextBox 301"/>
          <p:cNvSpPr txBox="1"/>
          <p:nvPr/>
        </p:nvSpPr>
        <p:spPr>
          <a:xfrm>
            <a:off x="487432" y="8960075"/>
            <a:ext cx="2464784" cy="1569660"/>
          </a:xfrm>
          <a:prstGeom prst="rect">
            <a:avLst/>
          </a:prstGeom>
          <a:noFill/>
          <a:ln>
            <a:solidFill>
              <a:schemeClr val="bg1"/>
            </a:solidFill>
          </a:ln>
        </p:spPr>
        <p:txBody>
          <a:bodyPr wrap="square" rtlCol="0">
            <a:spAutoFit/>
          </a:bodyPr>
          <a:lstStyle/>
          <a:p>
            <a:r>
              <a:rPr lang="en-GB" sz="1200" dirty="0" smtClean="0">
                <a:solidFill>
                  <a:schemeClr val="bg1"/>
                </a:solidFill>
              </a:rPr>
              <a:t>Students will learn about the characteristics of some famous pieces of film music.  They will learn how to play some pieces of film music on the keyboard.  They will also compose their own short pieces of film music in response to different starting points.</a:t>
            </a:r>
            <a:endParaRPr lang="en-GB" sz="1200" dirty="0">
              <a:solidFill>
                <a:schemeClr val="bg1"/>
              </a:solidFill>
            </a:endParaRPr>
          </a:p>
        </p:txBody>
      </p:sp>
      <p:cxnSp>
        <p:nvCxnSpPr>
          <p:cNvPr id="306" name="Straight Connector 305"/>
          <p:cNvCxnSpPr/>
          <p:nvPr/>
        </p:nvCxnSpPr>
        <p:spPr>
          <a:xfrm flipH="1" flipV="1">
            <a:off x="2122178" y="7414052"/>
            <a:ext cx="1110203" cy="2274571"/>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312" name="Rounded Rectangle 311"/>
          <p:cNvSpPr/>
          <p:nvPr/>
        </p:nvSpPr>
        <p:spPr>
          <a:xfrm>
            <a:off x="1847088" y="6411474"/>
            <a:ext cx="9394132" cy="871990"/>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5" name="TextBox 314"/>
          <p:cNvSpPr txBox="1"/>
          <p:nvPr/>
        </p:nvSpPr>
        <p:spPr>
          <a:xfrm>
            <a:off x="3809213" y="7437896"/>
            <a:ext cx="1989731" cy="338554"/>
          </a:xfrm>
          <a:prstGeom prst="rect">
            <a:avLst/>
          </a:prstGeom>
          <a:noFill/>
          <a:ln>
            <a:solidFill>
              <a:schemeClr val="bg1"/>
            </a:solidFill>
          </a:ln>
        </p:spPr>
        <p:txBody>
          <a:bodyPr wrap="square" rtlCol="0">
            <a:spAutoFit/>
          </a:bodyPr>
          <a:lstStyle/>
          <a:p>
            <a:r>
              <a:rPr lang="en-GB" sz="1600" dirty="0" smtClean="0">
                <a:solidFill>
                  <a:schemeClr val="bg1"/>
                </a:solidFill>
              </a:rPr>
              <a:t>Keyboard Skills Three</a:t>
            </a:r>
            <a:endParaRPr lang="en-GB" sz="1600" dirty="0">
              <a:solidFill>
                <a:schemeClr val="bg1"/>
              </a:solidFill>
            </a:endParaRPr>
          </a:p>
        </p:txBody>
      </p:sp>
      <p:sp>
        <p:nvSpPr>
          <p:cNvPr id="316" name="TextBox 315"/>
          <p:cNvSpPr txBox="1"/>
          <p:nvPr/>
        </p:nvSpPr>
        <p:spPr>
          <a:xfrm>
            <a:off x="3066096" y="7859267"/>
            <a:ext cx="3323112" cy="1384995"/>
          </a:xfrm>
          <a:prstGeom prst="rect">
            <a:avLst/>
          </a:prstGeom>
          <a:noFill/>
          <a:ln>
            <a:solidFill>
              <a:schemeClr val="bg1"/>
            </a:solidFill>
          </a:ln>
        </p:spPr>
        <p:txBody>
          <a:bodyPr wrap="square" rtlCol="0">
            <a:spAutoFit/>
          </a:bodyPr>
          <a:lstStyle/>
          <a:p>
            <a:r>
              <a:rPr lang="en-GB" sz="1200" dirty="0">
                <a:solidFill>
                  <a:schemeClr val="bg1"/>
                </a:solidFill>
                <a:ea typeface="Verdana" panose="020B0604030504040204" pitchFamily="34" charset="0"/>
              </a:rPr>
              <a:t>Pupils will learn the next steps of playing a keyboard including more complex melodies, chords, two handed playing and more difficult hand positions. Pupils will deepen their knowledge and understanding of reading treble and bass clef.  Pupils will then perform pieces showing their new skills</a:t>
            </a:r>
            <a:r>
              <a:rPr lang="en-GB" sz="1000" dirty="0" smtClean="0">
                <a:solidFill>
                  <a:schemeClr val="bg1"/>
                </a:solidFill>
                <a:ea typeface="Verdana" panose="020B0604030504040204" pitchFamily="34" charset="0"/>
              </a:rPr>
              <a:t>.</a:t>
            </a:r>
            <a:r>
              <a:rPr lang="en-GB" sz="1200" dirty="0" smtClean="0">
                <a:solidFill>
                  <a:schemeClr val="bg1"/>
                </a:solidFill>
                <a:ea typeface="Verdana" panose="020B0604030504040204" pitchFamily="34" charset="0"/>
              </a:rPr>
              <a:t> </a:t>
            </a:r>
            <a:endParaRPr lang="en-GB" sz="1200" dirty="0"/>
          </a:p>
        </p:txBody>
      </p:sp>
      <p:sp>
        <p:nvSpPr>
          <p:cNvPr id="245" name="object 245"/>
          <p:cNvSpPr/>
          <p:nvPr/>
        </p:nvSpPr>
        <p:spPr>
          <a:xfrm>
            <a:off x="9189529" y="7373800"/>
            <a:ext cx="1930249" cy="1991020"/>
          </a:xfrm>
          <a:custGeom>
            <a:avLst/>
            <a:gdLst/>
            <a:ahLst/>
            <a:cxnLst/>
            <a:rect l="l" t="t" r="r" b="b"/>
            <a:pathLst>
              <a:path w="1774045" h="1774045">
                <a:moveTo>
                  <a:pt x="1774045" y="887022"/>
                </a:moveTo>
                <a:lnTo>
                  <a:pt x="1771105" y="959772"/>
                </a:lnTo>
                <a:lnTo>
                  <a:pt x="1762436" y="1030902"/>
                </a:lnTo>
                <a:lnTo>
                  <a:pt x="1748266" y="1100184"/>
                </a:lnTo>
                <a:lnTo>
                  <a:pt x="1728824" y="1167390"/>
                </a:lnTo>
                <a:lnTo>
                  <a:pt x="1704339" y="1232292"/>
                </a:lnTo>
                <a:lnTo>
                  <a:pt x="1675037" y="1294661"/>
                </a:lnTo>
                <a:lnTo>
                  <a:pt x="1641149" y="1354268"/>
                </a:lnTo>
                <a:lnTo>
                  <a:pt x="1602901" y="1410887"/>
                </a:lnTo>
                <a:lnTo>
                  <a:pt x="1560523" y="1464288"/>
                </a:lnTo>
                <a:lnTo>
                  <a:pt x="1514241" y="1514243"/>
                </a:lnTo>
                <a:lnTo>
                  <a:pt x="1464286" y="1560523"/>
                </a:lnTo>
                <a:lnTo>
                  <a:pt x="1410885" y="1602902"/>
                </a:lnTo>
                <a:lnTo>
                  <a:pt x="1354266" y="1641149"/>
                </a:lnTo>
                <a:lnTo>
                  <a:pt x="1294658" y="1675038"/>
                </a:lnTo>
                <a:lnTo>
                  <a:pt x="1232288" y="1704339"/>
                </a:lnTo>
                <a:lnTo>
                  <a:pt x="1167386" y="1728824"/>
                </a:lnTo>
                <a:lnTo>
                  <a:pt x="1100179" y="1748266"/>
                </a:lnTo>
                <a:lnTo>
                  <a:pt x="1030896" y="1762436"/>
                </a:lnTo>
                <a:lnTo>
                  <a:pt x="959765" y="1771105"/>
                </a:lnTo>
                <a:lnTo>
                  <a:pt x="887014" y="1774045"/>
                </a:lnTo>
                <a:lnTo>
                  <a:pt x="814266" y="1771105"/>
                </a:lnTo>
                <a:lnTo>
                  <a:pt x="743137" y="1762436"/>
                </a:lnTo>
                <a:lnTo>
                  <a:pt x="673855" y="1748266"/>
                </a:lnTo>
                <a:lnTo>
                  <a:pt x="606650" y="1728824"/>
                </a:lnTo>
                <a:lnTo>
                  <a:pt x="541749" y="1704339"/>
                </a:lnTo>
                <a:lnTo>
                  <a:pt x="479381" y="1675038"/>
                </a:lnTo>
                <a:lnTo>
                  <a:pt x="419774" y="1641149"/>
                </a:lnTo>
                <a:lnTo>
                  <a:pt x="363156" y="1602902"/>
                </a:lnTo>
                <a:lnTo>
                  <a:pt x="309756" y="1560523"/>
                </a:lnTo>
                <a:lnTo>
                  <a:pt x="259801" y="1514243"/>
                </a:lnTo>
                <a:lnTo>
                  <a:pt x="213521" y="1464288"/>
                </a:lnTo>
                <a:lnTo>
                  <a:pt x="171143" y="1410887"/>
                </a:lnTo>
                <a:lnTo>
                  <a:pt x="132895" y="1354268"/>
                </a:lnTo>
                <a:lnTo>
                  <a:pt x="99007" y="1294661"/>
                </a:lnTo>
                <a:lnTo>
                  <a:pt x="69706" y="1232292"/>
                </a:lnTo>
                <a:lnTo>
                  <a:pt x="45220" y="1167390"/>
                </a:lnTo>
                <a:lnTo>
                  <a:pt x="25779" y="1100184"/>
                </a:lnTo>
                <a:lnTo>
                  <a:pt x="11609" y="1030902"/>
                </a:lnTo>
                <a:lnTo>
                  <a:pt x="2940" y="959772"/>
                </a:lnTo>
                <a:lnTo>
                  <a:pt x="0" y="887022"/>
                </a:lnTo>
                <a:lnTo>
                  <a:pt x="2940" y="814273"/>
                </a:lnTo>
                <a:lnTo>
                  <a:pt x="11609" y="743143"/>
                </a:lnTo>
                <a:lnTo>
                  <a:pt x="25779" y="673860"/>
                </a:lnTo>
                <a:lnTo>
                  <a:pt x="45220" y="606655"/>
                </a:lnTo>
                <a:lnTo>
                  <a:pt x="69706" y="541753"/>
                </a:lnTo>
                <a:lnTo>
                  <a:pt x="99007" y="479384"/>
                </a:lnTo>
                <a:lnTo>
                  <a:pt x="132895" y="419777"/>
                </a:lnTo>
                <a:lnTo>
                  <a:pt x="171143" y="363158"/>
                </a:lnTo>
                <a:lnTo>
                  <a:pt x="213521" y="309757"/>
                </a:lnTo>
                <a:lnTo>
                  <a:pt x="259801" y="259802"/>
                </a:lnTo>
                <a:lnTo>
                  <a:pt x="309756" y="213522"/>
                </a:lnTo>
                <a:lnTo>
                  <a:pt x="363156" y="171143"/>
                </a:lnTo>
                <a:lnTo>
                  <a:pt x="419774" y="132896"/>
                </a:lnTo>
                <a:lnTo>
                  <a:pt x="479381" y="99007"/>
                </a:lnTo>
                <a:lnTo>
                  <a:pt x="541749" y="69706"/>
                </a:lnTo>
                <a:lnTo>
                  <a:pt x="606650" y="45220"/>
                </a:lnTo>
                <a:lnTo>
                  <a:pt x="673855" y="25779"/>
                </a:lnTo>
                <a:lnTo>
                  <a:pt x="743137" y="11609"/>
                </a:lnTo>
                <a:lnTo>
                  <a:pt x="814266" y="2940"/>
                </a:lnTo>
                <a:lnTo>
                  <a:pt x="887014" y="0"/>
                </a:lnTo>
                <a:lnTo>
                  <a:pt x="959765" y="2940"/>
                </a:lnTo>
                <a:lnTo>
                  <a:pt x="1030896" y="11609"/>
                </a:lnTo>
                <a:lnTo>
                  <a:pt x="1100179" y="25779"/>
                </a:lnTo>
                <a:lnTo>
                  <a:pt x="1167386" y="45220"/>
                </a:lnTo>
                <a:lnTo>
                  <a:pt x="1232288" y="69706"/>
                </a:lnTo>
                <a:lnTo>
                  <a:pt x="1294658" y="99007"/>
                </a:lnTo>
                <a:lnTo>
                  <a:pt x="1354266" y="132896"/>
                </a:lnTo>
                <a:lnTo>
                  <a:pt x="1410885" y="171143"/>
                </a:lnTo>
                <a:lnTo>
                  <a:pt x="1464286" y="213522"/>
                </a:lnTo>
                <a:lnTo>
                  <a:pt x="1514241" y="259802"/>
                </a:lnTo>
                <a:lnTo>
                  <a:pt x="1560523" y="309757"/>
                </a:lnTo>
                <a:lnTo>
                  <a:pt x="1602901" y="363158"/>
                </a:lnTo>
                <a:lnTo>
                  <a:pt x="1641149" y="419777"/>
                </a:lnTo>
                <a:lnTo>
                  <a:pt x="1675037" y="479384"/>
                </a:lnTo>
                <a:lnTo>
                  <a:pt x="1704339" y="541753"/>
                </a:lnTo>
                <a:lnTo>
                  <a:pt x="1728824" y="606655"/>
                </a:lnTo>
                <a:lnTo>
                  <a:pt x="1748266" y="673860"/>
                </a:lnTo>
                <a:lnTo>
                  <a:pt x="1762436" y="743143"/>
                </a:lnTo>
                <a:lnTo>
                  <a:pt x="1771105" y="814273"/>
                </a:lnTo>
                <a:lnTo>
                  <a:pt x="1774045" y="887022"/>
                </a:lnTo>
                <a:close/>
              </a:path>
            </a:pathLst>
          </a:custGeom>
          <a:ln w="177087">
            <a:solidFill>
              <a:srgbClr val="FFDD2E"/>
            </a:solidFill>
          </a:ln>
        </p:spPr>
        <p:txBody>
          <a:bodyPr wrap="square" lIns="0" tIns="0" rIns="0" bIns="0" rtlCol="0">
            <a:noAutofit/>
          </a:bodyPr>
          <a:lstStyle/>
          <a:p>
            <a:endParaRPr/>
          </a:p>
        </p:txBody>
      </p:sp>
      <p:sp>
        <p:nvSpPr>
          <p:cNvPr id="96" name="TextBox 95"/>
          <p:cNvSpPr txBox="1"/>
          <p:nvPr/>
        </p:nvSpPr>
        <p:spPr>
          <a:xfrm>
            <a:off x="9438494" y="7648710"/>
            <a:ext cx="1314179" cy="707886"/>
          </a:xfrm>
          <a:prstGeom prst="rect">
            <a:avLst/>
          </a:prstGeom>
          <a:noFill/>
        </p:spPr>
        <p:txBody>
          <a:bodyPr wrap="square" rtlCol="0">
            <a:spAutoFit/>
          </a:bodyPr>
          <a:lstStyle/>
          <a:p>
            <a:pPr algn="ctr"/>
            <a:r>
              <a:rPr lang="en-GB" sz="4000" dirty="0" smtClean="0">
                <a:solidFill>
                  <a:srgbClr val="002060"/>
                </a:solidFill>
              </a:rPr>
              <a:t>Year</a:t>
            </a:r>
          </a:p>
        </p:txBody>
      </p:sp>
      <p:sp>
        <p:nvSpPr>
          <p:cNvPr id="103" name="Oval 102"/>
          <p:cNvSpPr/>
          <p:nvPr/>
        </p:nvSpPr>
        <p:spPr>
          <a:xfrm>
            <a:off x="3154927" y="9357875"/>
            <a:ext cx="1453198" cy="1378596"/>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p:cNvSpPr txBox="1"/>
          <p:nvPr/>
        </p:nvSpPr>
        <p:spPr>
          <a:xfrm>
            <a:off x="7322437" y="4082034"/>
            <a:ext cx="2038301" cy="2123658"/>
          </a:xfrm>
          <a:prstGeom prst="rect">
            <a:avLst/>
          </a:prstGeom>
          <a:noFill/>
          <a:ln>
            <a:solidFill>
              <a:schemeClr val="bg1"/>
            </a:solidFill>
          </a:ln>
        </p:spPr>
        <p:txBody>
          <a:bodyPr wrap="square" rtlCol="0">
            <a:spAutoFit/>
          </a:bodyPr>
          <a:lstStyle/>
          <a:p>
            <a:pPr algn="ctr"/>
            <a:r>
              <a:rPr lang="en-GB" sz="1200" dirty="0" smtClean="0">
                <a:solidFill>
                  <a:schemeClr val="bg1"/>
                </a:solidFill>
              </a:rPr>
              <a:t>Component Three</a:t>
            </a:r>
          </a:p>
          <a:p>
            <a:pPr algn="ctr"/>
            <a:r>
              <a:rPr lang="en-GB" sz="1200" dirty="0" smtClean="0">
                <a:solidFill>
                  <a:schemeClr val="bg1"/>
                </a:solidFill>
              </a:rPr>
              <a:t>Appraising</a:t>
            </a:r>
          </a:p>
          <a:p>
            <a:r>
              <a:rPr lang="en-GB" sz="1200" dirty="0" smtClean="0">
                <a:solidFill>
                  <a:schemeClr val="bg1"/>
                </a:solidFill>
              </a:rPr>
              <a:t>You will complete an exam where you listen to different pieces of music and answer questions based on elements of music, the context and musical language.  You will have studied these in class throughout year 10 and Year 11.</a:t>
            </a:r>
            <a:endParaRPr lang="en-GB" sz="1200" dirty="0">
              <a:solidFill>
                <a:schemeClr val="bg1"/>
              </a:solidFill>
            </a:endParaRPr>
          </a:p>
        </p:txBody>
      </p:sp>
      <p:sp>
        <p:nvSpPr>
          <p:cNvPr id="7" name="TextBox 6"/>
          <p:cNvSpPr txBox="1"/>
          <p:nvPr/>
        </p:nvSpPr>
        <p:spPr>
          <a:xfrm>
            <a:off x="5272573" y="4167380"/>
            <a:ext cx="1876666" cy="1938992"/>
          </a:xfrm>
          <a:prstGeom prst="rect">
            <a:avLst/>
          </a:prstGeom>
          <a:noFill/>
          <a:ln>
            <a:solidFill>
              <a:schemeClr val="bg1"/>
            </a:solidFill>
          </a:ln>
        </p:spPr>
        <p:txBody>
          <a:bodyPr wrap="square" rtlCol="0">
            <a:spAutoFit/>
          </a:bodyPr>
          <a:lstStyle/>
          <a:p>
            <a:pPr algn="ctr"/>
            <a:r>
              <a:rPr lang="en-GB" sz="1200" dirty="0" smtClean="0">
                <a:solidFill>
                  <a:schemeClr val="bg1"/>
                </a:solidFill>
              </a:rPr>
              <a:t>Component Two</a:t>
            </a:r>
          </a:p>
          <a:p>
            <a:pPr algn="ctr"/>
            <a:r>
              <a:rPr lang="en-GB" sz="1200" dirty="0" smtClean="0">
                <a:solidFill>
                  <a:schemeClr val="bg1"/>
                </a:solidFill>
              </a:rPr>
              <a:t>Composing</a:t>
            </a:r>
          </a:p>
          <a:p>
            <a:r>
              <a:rPr lang="en-GB" sz="1200" dirty="0" smtClean="0">
                <a:solidFill>
                  <a:schemeClr val="bg1"/>
                </a:solidFill>
              </a:rPr>
              <a:t>You will spend time learning how to compose your own music and how to record your ideas using a computer. You will hand in your two best pieces of work along with a composition written log.</a:t>
            </a:r>
            <a:endParaRPr lang="en-GB" sz="1200" dirty="0">
              <a:solidFill>
                <a:schemeClr val="bg1"/>
              </a:solidFill>
            </a:endParaRPr>
          </a:p>
        </p:txBody>
      </p:sp>
      <p:sp>
        <p:nvSpPr>
          <p:cNvPr id="14" name="TextBox 13"/>
          <p:cNvSpPr txBox="1"/>
          <p:nvPr/>
        </p:nvSpPr>
        <p:spPr>
          <a:xfrm>
            <a:off x="11365567" y="6025692"/>
            <a:ext cx="1799490" cy="1015663"/>
          </a:xfrm>
          <a:prstGeom prst="rect">
            <a:avLst/>
          </a:prstGeom>
          <a:noFill/>
          <a:ln>
            <a:solidFill>
              <a:schemeClr val="bg1"/>
            </a:solidFill>
          </a:ln>
        </p:spPr>
        <p:txBody>
          <a:bodyPr wrap="square" rtlCol="0">
            <a:spAutoFit/>
          </a:bodyPr>
          <a:lstStyle/>
          <a:p>
            <a:r>
              <a:rPr lang="en-GB" sz="1200" dirty="0" smtClean="0">
                <a:solidFill>
                  <a:schemeClr val="bg1"/>
                </a:solidFill>
              </a:rPr>
              <a:t>In year 10  Music you will work on developing and improving your performing, composing and listening skills.</a:t>
            </a:r>
            <a:endParaRPr lang="en-GB" sz="1200" dirty="0">
              <a:solidFill>
                <a:schemeClr val="bg1"/>
              </a:solidFill>
            </a:endParaRPr>
          </a:p>
        </p:txBody>
      </p:sp>
      <p:sp>
        <p:nvSpPr>
          <p:cNvPr id="6" name="Rectangle 5"/>
          <p:cNvSpPr/>
          <p:nvPr/>
        </p:nvSpPr>
        <p:spPr>
          <a:xfrm>
            <a:off x="6659727" y="9867384"/>
            <a:ext cx="891846" cy="369332"/>
          </a:xfrm>
          <a:prstGeom prst="rect">
            <a:avLst/>
          </a:prstGeom>
        </p:spPr>
        <p:txBody>
          <a:bodyPr wrap="none">
            <a:spAutoFit/>
          </a:bodyPr>
          <a:lstStyle/>
          <a:p>
            <a:pPr algn="ctr"/>
            <a:r>
              <a:rPr lang="en-GB" dirty="0">
                <a:solidFill>
                  <a:schemeClr val="bg1"/>
                </a:solidFill>
              </a:rPr>
              <a:t>Ukulele</a:t>
            </a:r>
          </a:p>
        </p:txBody>
      </p:sp>
      <p:sp>
        <p:nvSpPr>
          <p:cNvPr id="31" name="TextBox 30"/>
          <p:cNvSpPr txBox="1"/>
          <p:nvPr/>
        </p:nvSpPr>
        <p:spPr>
          <a:xfrm>
            <a:off x="8236852" y="18213894"/>
            <a:ext cx="3669656" cy="830997"/>
          </a:xfrm>
          <a:prstGeom prst="rect">
            <a:avLst/>
          </a:prstGeom>
          <a:noFill/>
          <a:ln>
            <a:solidFill>
              <a:schemeClr val="bg1"/>
            </a:solidFill>
          </a:ln>
        </p:spPr>
        <p:txBody>
          <a:bodyPr wrap="square" rtlCol="0">
            <a:spAutoFit/>
          </a:bodyPr>
          <a:lstStyle/>
          <a:p>
            <a:r>
              <a:rPr lang="en-GB" sz="1200" dirty="0">
                <a:solidFill>
                  <a:schemeClr val="bg1"/>
                </a:solidFill>
                <a:ea typeface="Verdana" panose="020B0604030504040204" pitchFamily="34" charset="0"/>
              </a:rPr>
              <a:t>Students will learn the basics of </a:t>
            </a:r>
            <a:r>
              <a:rPr lang="en-GB" sz="1200" dirty="0" smtClean="0">
                <a:solidFill>
                  <a:schemeClr val="bg1"/>
                </a:solidFill>
                <a:ea typeface="Verdana" panose="020B0604030504040204" pitchFamily="34" charset="0"/>
              </a:rPr>
              <a:t>music </a:t>
            </a:r>
            <a:r>
              <a:rPr lang="en-GB" sz="1200" dirty="0">
                <a:solidFill>
                  <a:schemeClr val="bg1"/>
                </a:solidFill>
                <a:ea typeface="Verdana" panose="020B0604030504040204" pitchFamily="34" charset="0"/>
              </a:rPr>
              <a:t>through </a:t>
            </a:r>
            <a:r>
              <a:rPr lang="en-GB" sz="1200" dirty="0" smtClean="0">
                <a:solidFill>
                  <a:schemeClr val="bg1"/>
                </a:solidFill>
                <a:ea typeface="Verdana" panose="020B0604030504040204" pitchFamily="34" charset="0"/>
              </a:rPr>
              <a:t>singing, exploring the keyboard, composing and listening tasks. They will cover key concepts and key vocabulary to give them a solid foundation in KS3 Music.</a:t>
            </a:r>
            <a:endParaRPr lang="en-GB" sz="1200" dirty="0">
              <a:solidFill>
                <a:schemeClr val="bg1"/>
              </a:solidFill>
              <a:ea typeface="Verdana" panose="020B0604030504040204" pitchFamily="34" charset="0"/>
            </a:endParaRPr>
          </a:p>
        </p:txBody>
      </p:sp>
      <p:sp>
        <p:nvSpPr>
          <p:cNvPr id="225" name="TextBox 224"/>
          <p:cNvSpPr txBox="1"/>
          <p:nvPr/>
        </p:nvSpPr>
        <p:spPr>
          <a:xfrm>
            <a:off x="4556912" y="18121035"/>
            <a:ext cx="3474537" cy="1015663"/>
          </a:xfrm>
          <a:prstGeom prst="rect">
            <a:avLst/>
          </a:prstGeom>
          <a:noFill/>
          <a:ln>
            <a:solidFill>
              <a:schemeClr val="bg1"/>
            </a:solidFill>
          </a:ln>
        </p:spPr>
        <p:txBody>
          <a:bodyPr wrap="square" rtlCol="0">
            <a:spAutoFit/>
          </a:bodyPr>
          <a:lstStyle/>
          <a:p>
            <a:r>
              <a:rPr lang="en-GB" sz="1200" dirty="0">
                <a:solidFill>
                  <a:schemeClr val="bg1"/>
                </a:solidFill>
                <a:ea typeface="Verdana" panose="020B0604030504040204" pitchFamily="34" charset="0"/>
              </a:rPr>
              <a:t>Following the </a:t>
            </a:r>
            <a:r>
              <a:rPr lang="en-GB" sz="1200" dirty="0" smtClean="0">
                <a:solidFill>
                  <a:schemeClr val="bg1"/>
                </a:solidFill>
                <a:ea typeface="Verdana" panose="020B0604030504040204" pitchFamily="34" charset="0"/>
              </a:rPr>
              <a:t>Learn to Play Curriculum </a:t>
            </a:r>
            <a:r>
              <a:rPr lang="en-GB" sz="1200" dirty="0">
                <a:solidFill>
                  <a:schemeClr val="bg1"/>
                </a:solidFill>
                <a:ea typeface="Verdana" panose="020B0604030504040204" pitchFamily="34" charset="0"/>
              </a:rPr>
              <a:t>pupils will learn instrumental skills on the ukulele for example notes, chords and strumming patterns. Pupils will perform pieces of music on the ukulele and will then reflect and evaluate progress made.</a:t>
            </a:r>
          </a:p>
        </p:txBody>
      </p:sp>
      <p:sp>
        <p:nvSpPr>
          <p:cNvPr id="230" name="TextBox 229"/>
          <p:cNvSpPr txBox="1"/>
          <p:nvPr/>
        </p:nvSpPr>
        <p:spPr>
          <a:xfrm>
            <a:off x="1517096" y="18097209"/>
            <a:ext cx="2834710" cy="830997"/>
          </a:xfrm>
          <a:prstGeom prst="rect">
            <a:avLst/>
          </a:prstGeom>
          <a:noFill/>
          <a:ln>
            <a:solidFill>
              <a:schemeClr val="bg1"/>
            </a:solidFill>
          </a:ln>
        </p:spPr>
        <p:txBody>
          <a:bodyPr wrap="square" rtlCol="0">
            <a:spAutoFit/>
          </a:bodyPr>
          <a:lstStyle/>
          <a:p>
            <a:r>
              <a:rPr lang="en-GB" sz="1200" dirty="0">
                <a:solidFill>
                  <a:schemeClr val="bg1"/>
                </a:solidFill>
              </a:rPr>
              <a:t>Students will study the history of Rap and Hip-Hop from 1970’s to modern day.  They will </a:t>
            </a:r>
            <a:r>
              <a:rPr lang="en-GB" sz="1200" dirty="0" smtClean="0">
                <a:solidFill>
                  <a:schemeClr val="bg1"/>
                </a:solidFill>
              </a:rPr>
              <a:t>recreate well known Hip Hop and write their own piece the </a:t>
            </a:r>
            <a:r>
              <a:rPr lang="en-GB" sz="1200" dirty="0">
                <a:solidFill>
                  <a:schemeClr val="bg1"/>
                </a:solidFill>
              </a:rPr>
              <a:t>end of the </a:t>
            </a:r>
            <a:r>
              <a:rPr lang="en-GB" sz="1200" dirty="0" smtClean="0">
                <a:solidFill>
                  <a:schemeClr val="bg1"/>
                </a:solidFill>
              </a:rPr>
              <a:t>topic.</a:t>
            </a:r>
            <a:endParaRPr lang="en-GB" sz="1200" dirty="0">
              <a:solidFill>
                <a:schemeClr val="bg1"/>
              </a:solidFill>
            </a:endParaRPr>
          </a:p>
        </p:txBody>
      </p:sp>
      <p:sp>
        <p:nvSpPr>
          <p:cNvPr id="231" name="TextBox 230"/>
          <p:cNvSpPr txBox="1"/>
          <p:nvPr/>
        </p:nvSpPr>
        <p:spPr>
          <a:xfrm>
            <a:off x="9141436" y="11127012"/>
            <a:ext cx="3956685" cy="1384995"/>
          </a:xfrm>
          <a:prstGeom prst="rect">
            <a:avLst/>
          </a:prstGeom>
          <a:noFill/>
          <a:ln>
            <a:solidFill>
              <a:schemeClr val="bg1"/>
            </a:solidFill>
          </a:ln>
        </p:spPr>
        <p:txBody>
          <a:bodyPr wrap="square" rtlCol="0">
            <a:spAutoFit/>
          </a:bodyPr>
          <a:lstStyle/>
          <a:p>
            <a:r>
              <a:rPr lang="en-GB" sz="1200" dirty="0">
                <a:solidFill>
                  <a:schemeClr val="bg1"/>
                </a:solidFill>
                <a:ea typeface="Verdana" panose="020B0604030504040204" pitchFamily="34" charset="0"/>
              </a:rPr>
              <a:t>Pupils will learn the next steps of playing a keyboard including more complex melodies, chords, two handed playing and more difficult hand positions. </a:t>
            </a:r>
            <a:r>
              <a:rPr lang="en-GB" sz="1200" dirty="0" smtClean="0">
                <a:solidFill>
                  <a:schemeClr val="bg1"/>
                </a:solidFill>
                <a:ea typeface="Verdana" panose="020B0604030504040204" pitchFamily="34" charset="0"/>
              </a:rPr>
              <a:t> Pupils will deepen their knowledge and understanding of reading treble and bass clef.  Pupils will then perform pieces of music showing their new skills and building confidence in their instrumental and performing abilities.</a:t>
            </a:r>
            <a:endParaRPr lang="en-GB" sz="1200" dirty="0"/>
          </a:p>
        </p:txBody>
      </p:sp>
      <p:sp>
        <p:nvSpPr>
          <p:cNvPr id="248" name="TextBox 247"/>
          <p:cNvSpPr txBox="1"/>
          <p:nvPr/>
        </p:nvSpPr>
        <p:spPr>
          <a:xfrm>
            <a:off x="8310020" y="14994645"/>
            <a:ext cx="3391134" cy="830997"/>
          </a:xfrm>
          <a:prstGeom prst="rect">
            <a:avLst/>
          </a:prstGeom>
          <a:noFill/>
          <a:ln>
            <a:solidFill>
              <a:schemeClr val="bg1"/>
            </a:solidFill>
          </a:ln>
        </p:spPr>
        <p:txBody>
          <a:bodyPr wrap="square" rtlCol="0">
            <a:spAutoFit/>
          </a:bodyPr>
          <a:lstStyle/>
          <a:p>
            <a:r>
              <a:rPr lang="en-GB" sz="1200" dirty="0">
                <a:solidFill>
                  <a:schemeClr val="bg1"/>
                </a:solidFill>
              </a:rPr>
              <a:t>Students will learn about the history of Blues music. They will learn how to play and sing Blues pieces on various instruments.  They will complete the topic by composing their own group blues song</a:t>
            </a:r>
            <a:r>
              <a:rPr lang="en-GB" sz="1200" dirty="0" smtClean="0">
                <a:solidFill>
                  <a:schemeClr val="bg1"/>
                </a:solidFill>
              </a:rPr>
              <a:t>.</a:t>
            </a:r>
            <a:endParaRPr lang="en-GB" sz="1200" dirty="0">
              <a:solidFill>
                <a:schemeClr val="bg1"/>
              </a:solidFill>
            </a:endParaRPr>
          </a:p>
        </p:txBody>
      </p:sp>
      <p:sp>
        <p:nvSpPr>
          <p:cNvPr id="17" name="TextBox 16"/>
          <p:cNvSpPr txBox="1"/>
          <p:nvPr/>
        </p:nvSpPr>
        <p:spPr>
          <a:xfrm>
            <a:off x="4373890" y="9832057"/>
            <a:ext cx="9634108" cy="709784"/>
          </a:xfrm>
          <a:prstGeom prst="rect">
            <a:avLst/>
          </a:prstGeom>
          <a:solidFill>
            <a:schemeClr val="bg1"/>
          </a:solidFill>
          <a:ln>
            <a:solidFill>
              <a:schemeClr val="bg1"/>
            </a:solidFill>
          </a:ln>
        </p:spPr>
        <p:txBody>
          <a:bodyPr wrap="square" rtlCol="0">
            <a:spAutoFit/>
          </a:bodyPr>
          <a:lstStyle/>
          <a:p>
            <a:endParaRPr lang="en-GB" dirty="0"/>
          </a:p>
        </p:txBody>
      </p:sp>
      <p:sp>
        <p:nvSpPr>
          <p:cNvPr id="30" name="TextBox 29"/>
          <p:cNvSpPr txBox="1"/>
          <p:nvPr/>
        </p:nvSpPr>
        <p:spPr>
          <a:xfrm>
            <a:off x="11107302" y="7230790"/>
            <a:ext cx="2102439" cy="369332"/>
          </a:xfrm>
          <a:prstGeom prst="rect">
            <a:avLst/>
          </a:prstGeom>
          <a:noFill/>
          <a:ln>
            <a:solidFill>
              <a:schemeClr val="bg1"/>
            </a:solidFill>
          </a:ln>
        </p:spPr>
        <p:txBody>
          <a:bodyPr wrap="square" rtlCol="0">
            <a:spAutoFit/>
          </a:bodyPr>
          <a:lstStyle/>
          <a:p>
            <a:r>
              <a:rPr lang="en-GB" dirty="0" smtClean="0">
                <a:solidFill>
                  <a:schemeClr val="bg1"/>
                </a:solidFill>
              </a:rPr>
              <a:t>GCSE Music </a:t>
            </a:r>
            <a:r>
              <a:rPr lang="en-GB" dirty="0" err="1" smtClean="0">
                <a:solidFill>
                  <a:schemeClr val="bg1"/>
                </a:solidFill>
              </a:rPr>
              <a:t>Eduqas</a:t>
            </a:r>
            <a:endParaRPr lang="en-GB" dirty="0">
              <a:solidFill>
                <a:schemeClr val="bg1"/>
              </a:solidFill>
            </a:endParaRPr>
          </a:p>
        </p:txBody>
      </p:sp>
      <p:sp>
        <p:nvSpPr>
          <p:cNvPr id="224" name="TextBox 223"/>
          <p:cNvSpPr txBox="1"/>
          <p:nvPr/>
        </p:nvSpPr>
        <p:spPr>
          <a:xfrm>
            <a:off x="11264369" y="4555103"/>
            <a:ext cx="1403263" cy="1200329"/>
          </a:xfrm>
          <a:prstGeom prst="rect">
            <a:avLst/>
          </a:prstGeom>
          <a:noFill/>
          <a:ln>
            <a:solidFill>
              <a:schemeClr val="bg1"/>
            </a:solidFill>
          </a:ln>
        </p:spPr>
        <p:txBody>
          <a:bodyPr wrap="square" rtlCol="0">
            <a:spAutoFit/>
          </a:bodyPr>
          <a:lstStyle/>
          <a:p>
            <a:r>
              <a:rPr lang="en-GB" sz="1200" dirty="0" smtClean="0">
                <a:solidFill>
                  <a:schemeClr val="bg1"/>
                </a:solidFill>
              </a:rPr>
              <a:t>You will listen to set pieces of music, learn how to play or sing them and answer questions on them.</a:t>
            </a:r>
            <a:endParaRPr lang="en-GB" sz="1200" dirty="0">
              <a:solidFill>
                <a:schemeClr val="bg1"/>
              </a:solidFill>
            </a:endParaRPr>
          </a:p>
        </p:txBody>
      </p:sp>
      <p:cxnSp>
        <p:nvCxnSpPr>
          <p:cNvPr id="143" name="Straight Connector 142"/>
          <p:cNvCxnSpPr/>
          <p:nvPr/>
        </p:nvCxnSpPr>
        <p:spPr>
          <a:xfrm flipH="1">
            <a:off x="749836" y="17508179"/>
            <a:ext cx="1245279" cy="108041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49" name="TextBox 148"/>
          <p:cNvSpPr txBox="1"/>
          <p:nvPr/>
        </p:nvSpPr>
        <p:spPr>
          <a:xfrm>
            <a:off x="5802417" y="14545452"/>
            <a:ext cx="1086225" cy="369332"/>
          </a:xfrm>
          <a:prstGeom prst="rect">
            <a:avLst/>
          </a:prstGeom>
          <a:noFill/>
          <a:ln>
            <a:solidFill>
              <a:schemeClr val="bg1"/>
            </a:solidFill>
          </a:ln>
        </p:spPr>
        <p:txBody>
          <a:bodyPr wrap="square" rtlCol="0">
            <a:spAutoFit/>
          </a:bodyPr>
          <a:lstStyle/>
          <a:p>
            <a:pPr algn="ctr"/>
            <a:r>
              <a:rPr lang="en-GB" dirty="0" smtClean="0">
                <a:solidFill>
                  <a:schemeClr val="bg1"/>
                </a:solidFill>
              </a:rPr>
              <a:t>Guitar</a:t>
            </a:r>
            <a:endParaRPr lang="en-GB" dirty="0">
              <a:solidFill>
                <a:schemeClr val="bg1"/>
              </a:solidFill>
            </a:endParaRPr>
          </a:p>
        </p:txBody>
      </p:sp>
      <p:sp>
        <p:nvSpPr>
          <p:cNvPr id="150" name="Oval 149"/>
          <p:cNvSpPr/>
          <p:nvPr/>
        </p:nvSpPr>
        <p:spPr>
          <a:xfrm rot="17688810">
            <a:off x="12877405" y="10093229"/>
            <a:ext cx="874499" cy="185394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3" name="Oval 152"/>
          <p:cNvSpPr/>
          <p:nvPr/>
        </p:nvSpPr>
        <p:spPr>
          <a:xfrm>
            <a:off x="11335347" y="12518149"/>
            <a:ext cx="1370356" cy="1673059"/>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4" name="Oval 153"/>
          <p:cNvSpPr/>
          <p:nvPr/>
        </p:nvSpPr>
        <p:spPr>
          <a:xfrm rot="17688810">
            <a:off x="12113359" y="9513185"/>
            <a:ext cx="760452" cy="1853945"/>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5" name="TextBox 154"/>
          <p:cNvSpPr txBox="1"/>
          <p:nvPr/>
        </p:nvSpPr>
        <p:spPr>
          <a:xfrm>
            <a:off x="4364772" y="9899306"/>
            <a:ext cx="9634108" cy="709784"/>
          </a:xfrm>
          <a:prstGeom prst="rect">
            <a:avLst/>
          </a:prstGeom>
          <a:solidFill>
            <a:schemeClr val="bg1"/>
          </a:solidFill>
          <a:ln>
            <a:solidFill>
              <a:schemeClr val="bg1"/>
            </a:solidFill>
          </a:ln>
        </p:spPr>
        <p:txBody>
          <a:bodyPr wrap="square" rtlCol="0">
            <a:spAutoFit/>
          </a:bodyPr>
          <a:lstStyle/>
          <a:p>
            <a:endParaRPr lang="en-GB" dirty="0"/>
          </a:p>
        </p:txBody>
      </p:sp>
      <p:sp>
        <p:nvSpPr>
          <p:cNvPr id="227" name="TextBox 226"/>
          <p:cNvSpPr txBox="1"/>
          <p:nvPr/>
        </p:nvSpPr>
        <p:spPr>
          <a:xfrm>
            <a:off x="12691811" y="13427851"/>
            <a:ext cx="1372079" cy="830997"/>
          </a:xfrm>
          <a:prstGeom prst="rect">
            <a:avLst/>
          </a:prstGeom>
          <a:noFill/>
          <a:ln>
            <a:solidFill>
              <a:schemeClr val="bg1"/>
            </a:solidFill>
          </a:ln>
        </p:spPr>
        <p:txBody>
          <a:bodyPr wrap="square" rtlCol="0">
            <a:spAutoFit/>
          </a:bodyPr>
          <a:lstStyle/>
          <a:p>
            <a:r>
              <a:rPr lang="en-GB" sz="1200" dirty="0" smtClean="0">
                <a:solidFill>
                  <a:schemeClr val="bg1"/>
                </a:solidFill>
              </a:rPr>
              <a:t>Following on from the introduction to music topic pupils will write their </a:t>
            </a:r>
            <a:endParaRPr lang="en-GB" sz="1200" dirty="0"/>
          </a:p>
        </p:txBody>
      </p:sp>
      <p:sp>
        <p:nvSpPr>
          <p:cNvPr id="156" name="TextBox 155"/>
          <p:cNvSpPr txBox="1"/>
          <p:nvPr/>
        </p:nvSpPr>
        <p:spPr>
          <a:xfrm>
            <a:off x="11879113" y="14290158"/>
            <a:ext cx="1322537" cy="1200329"/>
          </a:xfrm>
          <a:prstGeom prst="rect">
            <a:avLst/>
          </a:prstGeom>
          <a:noFill/>
          <a:ln>
            <a:solidFill>
              <a:schemeClr val="bg1"/>
            </a:solidFill>
          </a:ln>
        </p:spPr>
        <p:txBody>
          <a:bodyPr wrap="square" rtlCol="0">
            <a:spAutoFit/>
          </a:bodyPr>
          <a:lstStyle/>
          <a:p>
            <a:r>
              <a:rPr lang="en-GB" sz="1200" dirty="0" smtClean="0">
                <a:solidFill>
                  <a:schemeClr val="bg1"/>
                </a:solidFill>
              </a:rPr>
              <a:t>own composition learning the basics of writing in standard notation and harmony.</a:t>
            </a:r>
            <a:endParaRPr lang="en-GB" sz="1200" dirty="0"/>
          </a:p>
        </p:txBody>
      </p:sp>
      <p:cxnSp>
        <p:nvCxnSpPr>
          <p:cNvPr id="162" name="Straight Connector 161"/>
          <p:cNvCxnSpPr/>
          <p:nvPr/>
        </p:nvCxnSpPr>
        <p:spPr>
          <a:xfrm flipH="1" flipV="1">
            <a:off x="6472081" y="7205222"/>
            <a:ext cx="37390" cy="2233928"/>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69" name="TextBox 168"/>
          <p:cNvSpPr txBox="1"/>
          <p:nvPr/>
        </p:nvSpPr>
        <p:spPr>
          <a:xfrm>
            <a:off x="7207218" y="7347649"/>
            <a:ext cx="1751342" cy="369332"/>
          </a:xfrm>
          <a:prstGeom prst="rect">
            <a:avLst/>
          </a:prstGeom>
          <a:noFill/>
          <a:ln>
            <a:solidFill>
              <a:schemeClr val="bg1"/>
            </a:solidFill>
          </a:ln>
        </p:spPr>
        <p:txBody>
          <a:bodyPr wrap="square" rtlCol="0">
            <a:spAutoFit/>
          </a:bodyPr>
          <a:lstStyle/>
          <a:p>
            <a:pPr algn="ctr"/>
            <a:r>
              <a:rPr lang="en-GB" dirty="0" smtClean="0">
                <a:solidFill>
                  <a:schemeClr val="bg1"/>
                </a:solidFill>
              </a:rPr>
              <a:t>Composing Two</a:t>
            </a:r>
            <a:endParaRPr lang="en-GB" dirty="0">
              <a:solidFill>
                <a:schemeClr val="bg1"/>
              </a:solidFill>
            </a:endParaRPr>
          </a:p>
        </p:txBody>
      </p:sp>
      <p:sp>
        <p:nvSpPr>
          <p:cNvPr id="36" name="TextBox 35"/>
          <p:cNvSpPr txBox="1"/>
          <p:nvPr/>
        </p:nvSpPr>
        <p:spPr>
          <a:xfrm>
            <a:off x="6659727" y="7943536"/>
            <a:ext cx="2411662" cy="1200329"/>
          </a:xfrm>
          <a:prstGeom prst="rect">
            <a:avLst/>
          </a:prstGeom>
          <a:noFill/>
          <a:ln>
            <a:solidFill>
              <a:schemeClr val="bg1"/>
            </a:solidFill>
          </a:ln>
        </p:spPr>
        <p:txBody>
          <a:bodyPr wrap="square" rtlCol="0">
            <a:spAutoFit/>
          </a:bodyPr>
          <a:lstStyle/>
          <a:p>
            <a:r>
              <a:rPr lang="en-GB" sz="1200" dirty="0" smtClean="0">
                <a:solidFill>
                  <a:schemeClr val="bg1"/>
                </a:solidFill>
                <a:ea typeface="Verdana" panose="020B0604030504040204" pitchFamily="34" charset="0"/>
              </a:rPr>
              <a:t>Following on from composing one pupils will write their own music compositions building on prior knowledge of standard notation but combining it with music technology through music composing software.</a:t>
            </a:r>
            <a:endParaRPr lang="en-GB" sz="1200" dirty="0"/>
          </a:p>
        </p:txBody>
      </p:sp>
      <p:sp>
        <p:nvSpPr>
          <p:cNvPr id="3" name="TextBox 2"/>
          <p:cNvSpPr txBox="1"/>
          <p:nvPr/>
        </p:nvSpPr>
        <p:spPr>
          <a:xfrm>
            <a:off x="9236189" y="19232030"/>
            <a:ext cx="2105653" cy="738664"/>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Composing</a:t>
            </a:r>
          </a:p>
          <a:p>
            <a:r>
              <a:rPr lang="en-GB" sz="1400" dirty="0" smtClean="0">
                <a:solidFill>
                  <a:srgbClr val="00B050"/>
                </a:solidFill>
              </a:rPr>
              <a:t>Listening and appraising</a:t>
            </a:r>
          </a:p>
        </p:txBody>
      </p:sp>
      <p:sp>
        <p:nvSpPr>
          <p:cNvPr id="157" name="TextBox 156"/>
          <p:cNvSpPr txBox="1"/>
          <p:nvPr/>
        </p:nvSpPr>
        <p:spPr>
          <a:xfrm>
            <a:off x="5156246" y="19124309"/>
            <a:ext cx="2369310" cy="954107"/>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solo</a:t>
            </a:r>
          </a:p>
          <a:p>
            <a:r>
              <a:rPr lang="en-GB" sz="1400" dirty="0" smtClean="0">
                <a:solidFill>
                  <a:srgbClr val="00B050"/>
                </a:solidFill>
              </a:rPr>
              <a:t>Performing group</a:t>
            </a:r>
          </a:p>
          <a:p>
            <a:r>
              <a:rPr lang="en-GB" sz="1400" dirty="0" smtClean="0">
                <a:solidFill>
                  <a:srgbClr val="00B050"/>
                </a:solidFill>
              </a:rPr>
              <a:t>Listening and Appraising</a:t>
            </a:r>
          </a:p>
        </p:txBody>
      </p:sp>
      <p:sp>
        <p:nvSpPr>
          <p:cNvPr id="158" name="TextBox 157"/>
          <p:cNvSpPr txBox="1"/>
          <p:nvPr/>
        </p:nvSpPr>
        <p:spPr>
          <a:xfrm>
            <a:off x="1666633" y="19124309"/>
            <a:ext cx="2105653" cy="954107"/>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group</a:t>
            </a:r>
          </a:p>
          <a:p>
            <a:r>
              <a:rPr lang="en-GB" sz="1400" dirty="0" smtClean="0">
                <a:solidFill>
                  <a:srgbClr val="00B050"/>
                </a:solidFill>
              </a:rPr>
              <a:t>Composing</a:t>
            </a:r>
          </a:p>
          <a:p>
            <a:r>
              <a:rPr lang="en-GB" sz="1400" dirty="0" smtClean="0">
                <a:solidFill>
                  <a:srgbClr val="00B050"/>
                </a:solidFill>
              </a:rPr>
              <a:t>Listening and appraising</a:t>
            </a:r>
          </a:p>
        </p:txBody>
      </p:sp>
      <p:sp>
        <p:nvSpPr>
          <p:cNvPr id="159" name="TextBox 158"/>
          <p:cNvSpPr txBox="1"/>
          <p:nvPr/>
        </p:nvSpPr>
        <p:spPr>
          <a:xfrm>
            <a:off x="1799716" y="16382207"/>
            <a:ext cx="2105653" cy="738664"/>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solo</a:t>
            </a:r>
          </a:p>
          <a:p>
            <a:r>
              <a:rPr lang="en-GB" sz="1400" dirty="0" smtClean="0">
                <a:solidFill>
                  <a:srgbClr val="00B050"/>
                </a:solidFill>
              </a:rPr>
              <a:t>Listening and appraising</a:t>
            </a:r>
          </a:p>
        </p:txBody>
      </p:sp>
      <p:sp>
        <p:nvSpPr>
          <p:cNvPr id="160" name="TextBox 159"/>
          <p:cNvSpPr txBox="1"/>
          <p:nvPr/>
        </p:nvSpPr>
        <p:spPr>
          <a:xfrm>
            <a:off x="5360445" y="15962249"/>
            <a:ext cx="2105653" cy="954107"/>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solo</a:t>
            </a:r>
          </a:p>
          <a:p>
            <a:r>
              <a:rPr lang="en-GB" sz="1400" dirty="0" smtClean="0">
                <a:solidFill>
                  <a:srgbClr val="00B050"/>
                </a:solidFill>
              </a:rPr>
              <a:t>Performing group</a:t>
            </a:r>
          </a:p>
          <a:p>
            <a:r>
              <a:rPr lang="en-GB" sz="1400" dirty="0" smtClean="0">
                <a:solidFill>
                  <a:srgbClr val="00B050"/>
                </a:solidFill>
              </a:rPr>
              <a:t>Listening and appraising</a:t>
            </a:r>
          </a:p>
        </p:txBody>
      </p:sp>
      <p:sp>
        <p:nvSpPr>
          <p:cNvPr id="161" name="TextBox 160"/>
          <p:cNvSpPr txBox="1"/>
          <p:nvPr/>
        </p:nvSpPr>
        <p:spPr>
          <a:xfrm>
            <a:off x="8984484" y="15992699"/>
            <a:ext cx="2105653" cy="954107"/>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group</a:t>
            </a:r>
          </a:p>
          <a:p>
            <a:r>
              <a:rPr lang="en-GB" sz="1400" dirty="0" smtClean="0">
                <a:solidFill>
                  <a:srgbClr val="00B050"/>
                </a:solidFill>
              </a:rPr>
              <a:t>Composing</a:t>
            </a:r>
          </a:p>
          <a:p>
            <a:r>
              <a:rPr lang="en-GB" sz="1400" dirty="0" smtClean="0">
                <a:solidFill>
                  <a:srgbClr val="00B050"/>
                </a:solidFill>
              </a:rPr>
              <a:t>Listening and appraising</a:t>
            </a:r>
          </a:p>
        </p:txBody>
      </p:sp>
      <p:sp>
        <p:nvSpPr>
          <p:cNvPr id="163" name="TextBox 162"/>
          <p:cNvSpPr txBox="1"/>
          <p:nvPr/>
        </p:nvSpPr>
        <p:spPr>
          <a:xfrm>
            <a:off x="10566414" y="13431154"/>
            <a:ext cx="2105653" cy="738664"/>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Composing</a:t>
            </a:r>
          </a:p>
          <a:p>
            <a:r>
              <a:rPr lang="en-GB" sz="1400" dirty="0" smtClean="0">
                <a:solidFill>
                  <a:srgbClr val="00B050"/>
                </a:solidFill>
              </a:rPr>
              <a:t>Listening and appraising</a:t>
            </a:r>
          </a:p>
        </p:txBody>
      </p:sp>
      <p:sp>
        <p:nvSpPr>
          <p:cNvPr id="164" name="TextBox 163"/>
          <p:cNvSpPr txBox="1"/>
          <p:nvPr/>
        </p:nvSpPr>
        <p:spPr>
          <a:xfrm>
            <a:off x="8818343" y="12530964"/>
            <a:ext cx="2105653" cy="738664"/>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solo</a:t>
            </a:r>
          </a:p>
          <a:p>
            <a:r>
              <a:rPr lang="en-GB" sz="1400" dirty="0" smtClean="0">
                <a:solidFill>
                  <a:srgbClr val="00B050"/>
                </a:solidFill>
              </a:rPr>
              <a:t>Listening and appraising</a:t>
            </a:r>
            <a:endParaRPr lang="en-GB" sz="1400" dirty="0">
              <a:solidFill>
                <a:srgbClr val="00B050"/>
              </a:solidFill>
            </a:endParaRPr>
          </a:p>
        </p:txBody>
      </p:sp>
      <p:sp>
        <p:nvSpPr>
          <p:cNvPr id="165" name="TextBox 164"/>
          <p:cNvSpPr txBox="1"/>
          <p:nvPr/>
        </p:nvSpPr>
        <p:spPr>
          <a:xfrm>
            <a:off x="4509214" y="12515708"/>
            <a:ext cx="2105653" cy="954107"/>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solo</a:t>
            </a:r>
          </a:p>
          <a:p>
            <a:r>
              <a:rPr lang="en-GB" sz="1400" dirty="0" smtClean="0">
                <a:solidFill>
                  <a:srgbClr val="00B050"/>
                </a:solidFill>
              </a:rPr>
              <a:t>Performing group</a:t>
            </a:r>
          </a:p>
          <a:p>
            <a:r>
              <a:rPr lang="en-GB" sz="1400" dirty="0" smtClean="0">
                <a:solidFill>
                  <a:srgbClr val="00B050"/>
                </a:solidFill>
              </a:rPr>
              <a:t>Listening and appraising</a:t>
            </a:r>
          </a:p>
        </p:txBody>
      </p:sp>
      <p:sp>
        <p:nvSpPr>
          <p:cNvPr id="166" name="TextBox 165"/>
          <p:cNvSpPr txBox="1"/>
          <p:nvPr/>
        </p:nvSpPr>
        <p:spPr>
          <a:xfrm>
            <a:off x="121348" y="10659503"/>
            <a:ext cx="2105653" cy="954107"/>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group</a:t>
            </a:r>
          </a:p>
          <a:p>
            <a:r>
              <a:rPr lang="en-GB" sz="1400" dirty="0" smtClean="0">
                <a:solidFill>
                  <a:srgbClr val="00B050"/>
                </a:solidFill>
              </a:rPr>
              <a:t>Composing</a:t>
            </a:r>
          </a:p>
          <a:p>
            <a:r>
              <a:rPr lang="en-GB" sz="1400" dirty="0" smtClean="0">
                <a:solidFill>
                  <a:srgbClr val="00B050"/>
                </a:solidFill>
              </a:rPr>
              <a:t>Listening and appraising</a:t>
            </a:r>
          </a:p>
        </p:txBody>
      </p:sp>
      <p:sp>
        <p:nvSpPr>
          <p:cNvPr id="167" name="TextBox 166"/>
          <p:cNvSpPr txBox="1"/>
          <p:nvPr/>
        </p:nvSpPr>
        <p:spPr>
          <a:xfrm>
            <a:off x="3938877" y="9391003"/>
            <a:ext cx="2105653" cy="738664"/>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solo</a:t>
            </a:r>
          </a:p>
          <a:p>
            <a:r>
              <a:rPr lang="en-GB" sz="1400" dirty="0" smtClean="0">
                <a:solidFill>
                  <a:srgbClr val="00B050"/>
                </a:solidFill>
              </a:rPr>
              <a:t>Listening and appraising</a:t>
            </a:r>
          </a:p>
        </p:txBody>
      </p:sp>
      <p:sp>
        <p:nvSpPr>
          <p:cNvPr id="168" name="TextBox 167"/>
          <p:cNvSpPr txBox="1"/>
          <p:nvPr/>
        </p:nvSpPr>
        <p:spPr>
          <a:xfrm>
            <a:off x="7394027" y="9426429"/>
            <a:ext cx="2105653" cy="738664"/>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Composing</a:t>
            </a:r>
          </a:p>
          <a:p>
            <a:r>
              <a:rPr lang="en-GB" sz="1400" dirty="0" smtClean="0">
                <a:solidFill>
                  <a:srgbClr val="00B050"/>
                </a:solidFill>
              </a:rPr>
              <a:t>Listening and appraising</a:t>
            </a:r>
          </a:p>
        </p:txBody>
      </p:sp>
      <p:sp>
        <p:nvSpPr>
          <p:cNvPr id="177" name="TextBox 176"/>
          <p:cNvSpPr txBox="1"/>
          <p:nvPr/>
        </p:nvSpPr>
        <p:spPr>
          <a:xfrm>
            <a:off x="3376572" y="6322792"/>
            <a:ext cx="1805949" cy="738664"/>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strands:</a:t>
            </a:r>
          </a:p>
          <a:p>
            <a:r>
              <a:rPr lang="en-GB" sz="1400" dirty="0" smtClean="0">
                <a:solidFill>
                  <a:srgbClr val="00B050"/>
                </a:solidFill>
              </a:rPr>
              <a:t>Performing solo</a:t>
            </a:r>
          </a:p>
          <a:p>
            <a:r>
              <a:rPr lang="en-GB" sz="1400" dirty="0" smtClean="0">
                <a:solidFill>
                  <a:srgbClr val="00B050"/>
                </a:solidFill>
              </a:rPr>
              <a:t>Performing group</a:t>
            </a:r>
          </a:p>
        </p:txBody>
      </p:sp>
      <p:sp>
        <p:nvSpPr>
          <p:cNvPr id="179" name="TextBox 178"/>
          <p:cNvSpPr txBox="1"/>
          <p:nvPr/>
        </p:nvSpPr>
        <p:spPr>
          <a:xfrm>
            <a:off x="5334590" y="6434927"/>
            <a:ext cx="1614782" cy="527611"/>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a:t>
            </a:r>
          </a:p>
          <a:p>
            <a:r>
              <a:rPr lang="en-GB" sz="1400" dirty="0" smtClean="0">
                <a:solidFill>
                  <a:srgbClr val="00B050"/>
                </a:solidFill>
              </a:rPr>
              <a:t>Composing</a:t>
            </a:r>
          </a:p>
        </p:txBody>
      </p:sp>
      <p:sp>
        <p:nvSpPr>
          <p:cNvPr id="180" name="TextBox 179"/>
          <p:cNvSpPr txBox="1"/>
          <p:nvPr/>
        </p:nvSpPr>
        <p:spPr>
          <a:xfrm>
            <a:off x="7405504" y="6449059"/>
            <a:ext cx="2040886" cy="523220"/>
          </a:xfrm>
          <a:prstGeom prst="rect">
            <a:avLst/>
          </a:prstGeom>
          <a:noFill/>
          <a:ln w="28575">
            <a:solidFill>
              <a:srgbClr val="00B050"/>
            </a:solidFill>
          </a:ln>
        </p:spPr>
        <p:txBody>
          <a:bodyPr wrap="square" rtlCol="0">
            <a:spAutoFit/>
          </a:bodyPr>
          <a:lstStyle/>
          <a:p>
            <a:r>
              <a:rPr lang="en-GB" sz="1400" dirty="0" smtClean="0">
                <a:solidFill>
                  <a:srgbClr val="00B050"/>
                </a:solidFill>
              </a:rPr>
              <a:t>Assessment strand</a:t>
            </a:r>
          </a:p>
          <a:p>
            <a:r>
              <a:rPr lang="en-GB" sz="1400" dirty="0" smtClean="0">
                <a:solidFill>
                  <a:srgbClr val="00B050"/>
                </a:solidFill>
              </a:rPr>
              <a:t>Listening and appraising</a:t>
            </a:r>
          </a:p>
        </p:txBody>
      </p:sp>
    </p:spTree>
    <p:extLst>
      <p:ext uri="{BB962C8B-B14F-4D97-AF65-F5344CB8AC3E}">
        <p14:creationId xmlns:p14="http://schemas.microsoft.com/office/powerpoint/2010/main" val="38991183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3702</TotalTime>
  <Words>934</Words>
  <Application>Microsoft Office PowerPoint</Application>
  <PresentationFormat>Custom</PresentationFormat>
  <Paragraphs>115</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Verdana</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(Mrs) K Greenwood</cp:lastModifiedBy>
  <cp:revision>177</cp:revision>
  <cp:lastPrinted>2023-10-18T11:00:17Z</cp:lastPrinted>
  <dcterms:modified xsi:type="dcterms:W3CDTF">2025-07-17T12:13:58Z</dcterms:modified>
</cp:coreProperties>
</file>